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414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061442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6286620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61745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5716588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9138443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0207174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739040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0541861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9567074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9288830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6633261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982542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076119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5712501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8453682" name="Text">
    </p:cNvPr>
          <p:cNvSpPr>
            <a:spLocks noGrp="1"/>
          </p:cNvSpPr>
          <p:nvPr/>
        </p:nvSpPr>
        <p:spPr>
          <a:xfrm rot="0">
            <a:off x="98933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1883630771" name="Text">
    </p:cNvPr>
          <p:cNvSpPr>
            <a:spLocks noGrp="1"/>
          </p:cNvSpPr>
          <p:nvPr/>
        </p:nvSpPr>
        <p:spPr>
          <a:xfrm rot="0">
            <a:off x="93980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38299501" name="Text">
    </p:cNvPr>
          <p:cNvSpPr>
            <a:spLocks noGrp="1"/>
          </p:cNvSpPr>
          <p:nvPr/>
        </p:nvSpPr>
        <p:spPr>
          <a:xfrm rot="0">
            <a:off x="6273800" y="1765300"/>
            <a:ext cx="3111500" cy="201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1628043360" name="Text">
    </p:cNvPr>
          <p:cNvSpPr>
            <a:spLocks noGrp="1"/>
          </p:cNvSpPr>
          <p:nvPr/>
        </p:nvSpPr>
        <p:spPr>
          <a:xfrm rot="0">
            <a:off x="55753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74074012" name="Text">
    </p:cNvPr>
          <p:cNvSpPr>
            <a:spLocks noGrp="1"/>
          </p:cNvSpPr>
          <p:nvPr/>
        </p:nvSpPr>
        <p:spPr>
          <a:xfrm rot="0">
            <a:off x="38100" y="1765300"/>
            <a:ext cx="6096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10255519" name="Text">
    </p:cNvPr>
          <p:cNvSpPr>
            <a:spLocks noGrp="1"/>
          </p:cNvSpPr>
          <p:nvPr/>
        </p:nvSpPr>
        <p:spPr>
          <a:xfrm rot="0">
            <a:off x="723900" y="1765300"/>
            <a:ext cx="3251200" cy="201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첨부파일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[FI][FI] (추가수정) 검교정 실험장비 관리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메일알림기능 추가 ( ZFIR9901 )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레이아웃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198933737" name="Text">
    </p:cNvPr>
          <p:cNvSpPr>
            <a:spLocks noGrp="1"/>
          </p:cNvSpPr>
          <p:nvPr/>
        </p:nvSpPr>
        <p:spPr>
          <a:xfrm rot="0">
            <a:off x="4508500" y="1765300"/>
            <a:ext cx="4953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633294602" name="Text">
    </p:cNvPr>
          <p:cNvSpPr>
            <a:spLocks noGrp="1"/>
          </p:cNvSpPr>
          <p:nvPr/>
        </p:nvSpPr>
        <p:spPr>
          <a:xfrm rot="0">
            <a:off x="5003800" y="1765300"/>
            <a:ext cx="4699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74563759" name="Text">
    </p:cNvPr>
          <p:cNvSpPr>
            <a:spLocks noGrp="1"/>
          </p:cNvSpPr>
          <p:nvPr/>
        </p:nvSpPr>
        <p:spPr>
          <a:xfrm rot="0">
            <a:off x="3987800" y="1765300"/>
            <a:ext cx="5207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7206892" name="Text">
    </p:cNvPr>
          <p:cNvSpPr>
            <a:spLocks noGrp="1"/>
          </p:cNvSpPr>
          <p:nvPr/>
        </p:nvSpPr>
        <p:spPr>
          <a:xfrm rot="0">
            <a:off x="647700" y="1765300"/>
            <a:ext cx="3340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0692668" name="Text">
    </p:cNvPr>
          <p:cNvSpPr>
            <a:spLocks noGrp="1"/>
          </p:cNvSpPr>
          <p:nvPr/>
        </p:nvSpPr>
        <p:spPr>
          <a:xfrm rot="0">
            <a:off x="6184900" y="1765300"/>
            <a:ext cx="3213100" cy="2019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12313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0754063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9253889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27686432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396301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4086561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07367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9310298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3140456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266967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0823265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0511727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532234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6119309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1848506" name="Text">
    </p:cNvPr>
          <p:cNvSpPr>
            <a:spLocks noGrp="1"/>
          </p:cNvSpPr>
          <p:nvPr/>
        </p:nvSpPr>
        <p:spPr>
          <a:xfrm rot="0">
            <a:off x="9893300" y="1765300"/>
            <a:ext cx="4699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42002559" name="Text">
    </p:cNvPr>
          <p:cNvSpPr>
            <a:spLocks noGrp="1"/>
          </p:cNvSpPr>
          <p:nvPr/>
        </p:nvSpPr>
        <p:spPr>
          <a:xfrm rot="0">
            <a:off x="9398000" y="1765300"/>
            <a:ext cx="4953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972335990" name="Text">
    </p:cNvPr>
          <p:cNvSpPr>
            <a:spLocks noGrp="1"/>
          </p:cNvSpPr>
          <p:nvPr/>
        </p:nvSpPr>
        <p:spPr>
          <a:xfrm rot="0">
            <a:off x="6273800" y="1765300"/>
            <a:ext cx="3111500" cy="3200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</a:p>
        </p:txBody>
      </p:sp>
      <p:sp>
        <p:nvSpPr>
          <p:cNvPr id="868686373" name="Text">
    </p:cNvPr>
          <p:cNvSpPr>
            <a:spLocks noGrp="1"/>
          </p:cNvSpPr>
          <p:nvPr/>
        </p:nvSpPr>
        <p:spPr>
          <a:xfrm rot="0">
            <a:off x="5575300" y="1765300"/>
            <a:ext cx="6096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48970538" name="Text">
    </p:cNvPr>
          <p:cNvSpPr>
            <a:spLocks noGrp="1"/>
          </p:cNvSpPr>
          <p:nvPr/>
        </p:nvSpPr>
        <p:spPr>
          <a:xfrm rot="0">
            <a:off x="38100" y="1765300"/>
            <a:ext cx="6096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42202364" name="Text">
    </p:cNvPr>
          <p:cNvSpPr>
            <a:spLocks noGrp="1"/>
          </p:cNvSpPr>
          <p:nvPr/>
        </p:nvSpPr>
        <p:spPr>
          <a:xfrm rot="0">
            <a:off x="723900" y="1765300"/>
            <a:ext cx="3251200" cy="3200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[HR]퇴직급여명세서 결재라인 표기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[HR]자격/면허등록 신청서 "신규항목" 추가</a:t>
            </a:r>
          </a:p>
        </p:txBody>
      </p:sp>
      <p:sp>
        <p:nvSpPr>
          <p:cNvPr id="4540034" name="Text">
    </p:cNvPr>
          <p:cNvSpPr>
            <a:spLocks noGrp="1"/>
          </p:cNvSpPr>
          <p:nvPr/>
        </p:nvSpPr>
        <p:spPr>
          <a:xfrm rot="0">
            <a:off x="4508500" y="1765300"/>
            <a:ext cx="4953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90345885" name="Text">
    </p:cNvPr>
          <p:cNvSpPr>
            <a:spLocks noGrp="1"/>
          </p:cNvSpPr>
          <p:nvPr/>
        </p:nvSpPr>
        <p:spPr>
          <a:xfrm rot="0">
            <a:off x="5003800" y="1765300"/>
            <a:ext cx="4699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853471601" name="Text">
    </p:cNvPr>
          <p:cNvSpPr>
            <a:spLocks noGrp="1"/>
          </p:cNvSpPr>
          <p:nvPr/>
        </p:nvSpPr>
        <p:spPr>
          <a:xfrm rot="0">
            <a:off x="3987800" y="1765300"/>
            <a:ext cx="5207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106606464" name="Text">
    </p:cNvPr>
          <p:cNvSpPr>
            <a:spLocks noGrp="1"/>
          </p:cNvSpPr>
          <p:nvPr/>
        </p:nvSpPr>
        <p:spPr>
          <a:xfrm rot="0">
            <a:off x="647700" y="1765300"/>
            <a:ext cx="33401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8194794" name="Text">
    </p:cNvPr>
          <p:cNvSpPr>
            <a:spLocks noGrp="1"/>
          </p:cNvSpPr>
          <p:nvPr/>
        </p:nvSpPr>
        <p:spPr>
          <a:xfrm rot="0">
            <a:off x="6184900" y="1765300"/>
            <a:ext cx="3213100" cy="3200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351112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5090805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234827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9494586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733766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75366753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1090980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5893374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1031888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5422944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184036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4877954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3867615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853890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1967356" name="Text">
    </p:cNvPr>
          <p:cNvSpPr>
            <a:spLocks noGrp="1"/>
          </p:cNvSpPr>
          <p:nvPr/>
        </p:nvSpPr>
        <p:spPr>
          <a:xfrm rot="0">
            <a:off x="9893300" y="1765300"/>
            <a:ext cx="4699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688772620" name="Text">
    </p:cNvPr>
          <p:cNvSpPr>
            <a:spLocks noGrp="1"/>
          </p:cNvSpPr>
          <p:nvPr/>
        </p:nvSpPr>
        <p:spPr>
          <a:xfrm rot="0">
            <a:off x="9398000" y="1765300"/>
            <a:ext cx="4953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695487408" name="Text">
    </p:cNvPr>
          <p:cNvSpPr>
            <a:spLocks noGrp="1"/>
          </p:cNvSpPr>
          <p:nvPr/>
        </p:nvSpPr>
        <p:spPr>
          <a:xfrm rot="0">
            <a:off x="6273800" y="1765300"/>
            <a:ext cx="3111500" cy="269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823931954" name="Text">
    </p:cNvPr>
          <p:cNvSpPr>
            <a:spLocks noGrp="1"/>
          </p:cNvSpPr>
          <p:nvPr/>
        </p:nvSpPr>
        <p:spPr>
          <a:xfrm rot="0">
            <a:off x="5575300" y="1765300"/>
            <a:ext cx="6096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50986113" name="Text">
    </p:cNvPr>
          <p:cNvSpPr>
            <a:spLocks noGrp="1"/>
          </p:cNvSpPr>
          <p:nvPr/>
        </p:nvSpPr>
        <p:spPr>
          <a:xfrm rot="0">
            <a:off x="38100" y="1765300"/>
            <a:ext cx="6096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12559490" name="Text">
    </p:cNvPr>
          <p:cNvSpPr>
            <a:spLocks noGrp="1"/>
          </p:cNvSpPr>
          <p:nvPr/>
        </p:nvSpPr>
        <p:spPr>
          <a:xfrm rot="0">
            <a:off x="723900" y="1765300"/>
            <a:ext cx="3251200" cy="269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[HCM]대출기준관리 메뉴 개선 요청</a:t>
            </a:r>
          </a:p>
        </p:txBody>
      </p:sp>
      <p:sp>
        <p:nvSpPr>
          <p:cNvPr id="2086126599" name="Text">
    </p:cNvPr>
          <p:cNvSpPr>
            <a:spLocks noGrp="1"/>
          </p:cNvSpPr>
          <p:nvPr/>
        </p:nvSpPr>
        <p:spPr>
          <a:xfrm rot="0">
            <a:off x="4508500" y="1765300"/>
            <a:ext cx="4953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59284689" name="Text">
    </p:cNvPr>
          <p:cNvSpPr>
            <a:spLocks noGrp="1"/>
          </p:cNvSpPr>
          <p:nvPr/>
        </p:nvSpPr>
        <p:spPr>
          <a:xfrm rot="0">
            <a:off x="5003800" y="1765300"/>
            <a:ext cx="4699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324504827" name="Text">
    </p:cNvPr>
          <p:cNvSpPr>
            <a:spLocks noGrp="1"/>
          </p:cNvSpPr>
          <p:nvPr/>
        </p:nvSpPr>
        <p:spPr>
          <a:xfrm rot="0">
            <a:off x="3987800" y="1765300"/>
            <a:ext cx="5207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295554363" name="Text">
    </p:cNvPr>
          <p:cNvSpPr>
            <a:spLocks noGrp="1"/>
          </p:cNvSpPr>
          <p:nvPr/>
        </p:nvSpPr>
        <p:spPr>
          <a:xfrm rot="0">
            <a:off x="647700" y="1765300"/>
            <a:ext cx="33401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0904295" name="Text">
    </p:cNvPr>
          <p:cNvSpPr>
            <a:spLocks noGrp="1"/>
          </p:cNvSpPr>
          <p:nvPr/>
        </p:nvSpPr>
        <p:spPr>
          <a:xfrm rot="0">
            <a:off x="6184900" y="1765300"/>
            <a:ext cx="3213100" cy="2692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511853" name="Text">
    </p:cNvPr>
          <p:cNvSpPr>
            <a:spLocks noGrp="1"/>
          </p:cNvSpPr>
          <p:nvPr/>
        </p:nvSpPr>
        <p:spPr>
          <a:xfrm rot="0">
            <a:off x="9893300" y="4533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480018295" name="Text">
    </p:cNvPr>
          <p:cNvSpPr>
            <a:spLocks noGrp="1"/>
          </p:cNvSpPr>
          <p:nvPr/>
        </p:nvSpPr>
        <p:spPr>
          <a:xfrm rot="0">
            <a:off x="9398000" y="4533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363119109" name="Text">
    </p:cNvPr>
          <p:cNvSpPr>
            <a:spLocks noGrp="1"/>
          </p:cNvSpPr>
          <p:nvPr/>
        </p:nvSpPr>
        <p:spPr>
          <a:xfrm rot="0">
            <a:off x="6273800" y="45339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922656104" name="Text">
    </p:cNvPr>
          <p:cNvSpPr>
            <a:spLocks noGrp="1"/>
          </p:cNvSpPr>
          <p:nvPr/>
        </p:nvSpPr>
        <p:spPr>
          <a:xfrm rot="0">
            <a:off x="5575300" y="4533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7991745" name="Text">
    </p:cNvPr>
          <p:cNvSpPr>
            <a:spLocks noGrp="1"/>
          </p:cNvSpPr>
          <p:nvPr/>
        </p:nvSpPr>
        <p:spPr>
          <a:xfrm rot="0">
            <a:off x="38100" y="45339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659333704" name="Text">
    </p:cNvPr>
          <p:cNvSpPr>
            <a:spLocks noGrp="1"/>
          </p:cNvSpPr>
          <p:nvPr/>
        </p:nvSpPr>
        <p:spPr>
          <a:xfrm rot="0">
            <a:off x="723900" y="45339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[MM]Shipment 데이터 I/F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1335204789" name="Text">
    </p:cNvPr>
          <p:cNvSpPr>
            <a:spLocks noGrp="1"/>
          </p:cNvSpPr>
          <p:nvPr/>
        </p:nvSpPr>
        <p:spPr>
          <a:xfrm rot="0">
            <a:off x="4508500" y="45339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22452466" name="Text">
    </p:cNvPr>
          <p:cNvSpPr>
            <a:spLocks noGrp="1"/>
          </p:cNvSpPr>
          <p:nvPr/>
        </p:nvSpPr>
        <p:spPr>
          <a:xfrm rot="0">
            <a:off x="5003800" y="45339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1123698018" name="Text">
    </p:cNvPr>
          <p:cNvSpPr>
            <a:spLocks noGrp="1"/>
          </p:cNvSpPr>
          <p:nvPr/>
        </p:nvSpPr>
        <p:spPr>
          <a:xfrm rot="0">
            <a:off x="3987800" y="45339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455537753" name="Text">
    </p:cNvPr>
          <p:cNvSpPr>
            <a:spLocks noGrp="1"/>
          </p:cNvSpPr>
          <p:nvPr/>
        </p:nvSpPr>
        <p:spPr>
          <a:xfrm rot="0">
            <a:off x="647700" y="45339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2546619" name="Text">
    </p:cNvPr>
          <p:cNvSpPr>
            <a:spLocks noGrp="1"/>
          </p:cNvSpPr>
          <p:nvPr/>
        </p:nvSpPr>
        <p:spPr>
          <a:xfrm rot="0">
            <a:off x="6184900" y="45339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952978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1097813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3997784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6634314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7174563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93125642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5233281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9894837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5339351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5397903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0085199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2209385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1073421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6641047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8476167" name="Text">
    </p:cNvPr>
          <p:cNvSpPr>
            <a:spLocks noGrp="1"/>
          </p:cNvSpPr>
          <p:nvPr/>
        </p:nvSpPr>
        <p:spPr>
          <a:xfrm rot="0">
            <a:off x="98933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806194391" name="Text">
    </p:cNvPr>
          <p:cNvSpPr>
            <a:spLocks noGrp="1"/>
          </p:cNvSpPr>
          <p:nvPr/>
        </p:nvSpPr>
        <p:spPr>
          <a:xfrm rot="0">
            <a:off x="93980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331710650" name="Text">
    </p:cNvPr>
          <p:cNvSpPr>
            <a:spLocks noGrp="1"/>
          </p:cNvSpPr>
          <p:nvPr/>
        </p:nvSpPr>
        <p:spPr>
          <a:xfrm rot="0">
            <a:off x="6273800" y="1765300"/>
            <a:ext cx="3111500" cy="2362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644842829" name="Text">
    </p:cNvPr>
          <p:cNvSpPr>
            <a:spLocks noGrp="1"/>
          </p:cNvSpPr>
          <p:nvPr/>
        </p:nvSpPr>
        <p:spPr>
          <a:xfrm rot="0">
            <a:off x="55753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11871212" name="Text">
    </p:cNvPr>
          <p:cNvSpPr>
            <a:spLocks noGrp="1"/>
          </p:cNvSpPr>
          <p:nvPr/>
        </p:nvSpPr>
        <p:spPr>
          <a:xfrm rot="0">
            <a:off x="38100" y="1765300"/>
            <a:ext cx="6096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53170206" name="Text">
    </p:cNvPr>
          <p:cNvSpPr>
            <a:spLocks noGrp="1"/>
          </p:cNvSpPr>
          <p:nvPr/>
        </p:nvSpPr>
        <p:spPr>
          <a:xfrm rot="0">
            <a:off x="723900" y="1765300"/>
            <a:ext cx="3251200" cy="2362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2068079459" name="Text">
    </p:cNvPr>
          <p:cNvSpPr>
            <a:spLocks noGrp="1"/>
          </p:cNvSpPr>
          <p:nvPr/>
        </p:nvSpPr>
        <p:spPr>
          <a:xfrm rot="0">
            <a:off x="4508500" y="1765300"/>
            <a:ext cx="4953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568050859" name="Text">
    </p:cNvPr>
          <p:cNvSpPr>
            <a:spLocks noGrp="1"/>
          </p:cNvSpPr>
          <p:nvPr/>
        </p:nvSpPr>
        <p:spPr>
          <a:xfrm rot="0">
            <a:off x="5003800" y="1765300"/>
            <a:ext cx="4699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544922299" name="Text">
    </p:cNvPr>
          <p:cNvSpPr>
            <a:spLocks noGrp="1"/>
          </p:cNvSpPr>
          <p:nvPr/>
        </p:nvSpPr>
        <p:spPr>
          <a:xfrm rot="0">
            <a:off x="3987800" y="1765300"/>
            <a:ext cx="5207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206769452" name="Text">
    </p:cNvPr>
          <p:cNvSpPr>
            <a:spLocks noGrp="1"/>
          </p:cNvSpPr>
          <p:nvPr/>
        </p:nvSpPr>
        <p:spPr>
          <a:xfrm rot="0">
            <a:off x="647700" y="1765300"/>
            <a:ext cx="3340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5493577" name="Text">
    </p:cNvPr>
          <p:cNvSpPr>
            <a:spLocks noGrp="1"/>
          </p:cNvSpPr>
          <p:nvPr/>
        </p:nvSpPr>
        <p:spPr>
          <a:xfrm rot="0">
            <a:off x="6184900" y="1765300"/>
            <a:ext cx="3213100" cy="2362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664515" name="Text">
    </p:cNvPr>
          <p:cNvSpPr>
            <a:spLocks noGrp="1"/>
          </p:cNvSpPr>
          <p:nvPr/>
        </p:nvSpPr>
        <p:spPr>
          <a:xfrm rot="0">
            <a:off x="56642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8021193" name="Text">
    </p:cNvPr>
          <p:cNvSpPr>
            <a:spLocks noGrp="1"/>
          </p:cNvSpPr>
          <p:nvPr/>
        </p:nvSpPr>
        <p:spPr>
          <a:xfrm rot="0">
            <a:off x="114300" y="838200"/>
            <a:ext cx="52451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45240951" name="Text">
    </p:cNvPr>
          <p:cNvSpPr>
            <a:spLocks noGrp="1"/>
          </p:cNvSpPr>
          <p:nvPr/>
        </p:nvSpPr>
        <p:spPr>
          <a:xfrm rot="0">
            <a:off x="1397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81914119" name="Text">
    </p:cNvPr>
          <p:cNvSpPr>
            <a:spLocks noGrp="1"/>
          </p:cNvSpPr>
          <p:nvPr/>
        </p:nvSpPr>
        <p:spPr>
          <a:xfrm rot="0">
            <a:off x="56642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8637657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611694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534939" name="Text">
    </p:cNvPr>
          <p:cNvSpPr>
            <a:spLocks noGrp="1"/>
          </p:cNvSpPr>
          <p:nvPr/>
        </p:nvSpPr>
        <p:spPr>
          <a:xfrm rot="0">
            <a:off x="6477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7190300" name="Text">
    </p:cNvPr>
          <p:cNvSpPr>
            <a:spLocks noGrp="1"/>
          </p:cNvSpPr>
          <p:nvPr/>
        </p:nvSpPr>
        <p:spPr>
          <a:xfrm rot="0">
            <a:off x="39878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4070003" name="Text">
    </p:cNvPr>
          <p:cNvSpPr>
            <a:spLocks noGrp="1"/>
          </p:cNvSpPr>
          <p:nvPr/>
        </p:nvSpPr>
        <p:spPr>
          <a:xfrm rot="0">
            <a:off x="4508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4344281" name="Text">
    </p:cNvPr>
          <p:cNvSpPr>
            <a:spLocks noGrp="1"/>
          </p:cNvSpPr>
          <p:nvPr/>
        </p:nvSpPr>
        <p:spPr>
          <a:xfrm rot="0">
            <a:off x="55753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3080004" name="Text">
    </p:cNvPr>
          <p:cNvSpPr>
            <a:spLocks noGrp="1"/>
          </p:cNvSpPr>
          <p:nvPr/>
        </p:nvSpPr>
        <p:spPr>
          <a:xfrm rot="0">
            <a:off x="61849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8364266" name="Text">
    </p:cNvPr>
          <p:cNvSpPr>
            <a:spLocks noGrp="1"/>
          </p:cNvSpPr>
          <p:nvPr/>
        </p:nvSpPr>
        <p:spPr>
          <a:xfrm rot="0">
            <a:off x="93980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8843639" name="Text">
    </p:cNvPr>
          <p:cNvSpPr>
            <a:spLocks noGrp="1"/>
          </p:cNvSpPr>
          <p:nvPr/>
        </p:nvSpPr>
        <p:spPr>
          <a:xfrm rot="0">
            <a:off x="5003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31172210" name="Text">
    </p:cNvPr>
          <p:cNvSpPr>
            <a:spLocks noGrp="1"/>
          </p:cNvSpPr>
          <p:nvPr/>
        </p:nvSpPr>
        <p:spPr>
          <a:xfrm rot="0">
            <a:off x="98933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6415230" name="Text">
    </p:cNvPr>
          <p:cNvSpPr>
            <a:spLocks noGrp="1"/>
          </p:cNvSpPr>
          <p:nvPr/>
        </p:nvSpPr>
        <p:spPr>
          <a:xfrm rot="0">
            <a:off x="9893300" y="1765300"/>
            <a:ext cx="469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538242547" name="Text">
    </p:cNvPr>
          <p:cNvSpPr>
            <a:spLocks noGrp="1"/>
          </p:cNvSpPr>
          <p:nvPr/>
        </p:nvSpPr>
        <p:spPr>
          <a:xfrm rot="0">
            <a:off x="9398000" y="1765300"/>
            <a:ext cx="495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544875812" name="Text">
    </p:cNvPr>
          <p:cNvSpPr>
            <a:spLocks noGrp="1"/>
          </p:cNvSpPr>
          <p:nvPr/>
        </p:nvSpPr>
        <p:spPr>
          <a:xfrm rot="0">
            <a:off x="6273800" y="1765300"/>
            <a:ext cx="3111500" cy="303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2002737346" name="Text">
    </p:cNvPr>
          <p:cNvSpPr>
            <a:spLocks noGrp="1"/>
          </p:cNvSpPr>
          <p:nvPr/>
        </p:nvSpPr>
        <p:spPr>
          <a:xfrm rot="0">
            <a:off x="5575300" y="1765300"/>
            <a:ext cx="6096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27258204" name="Text">
    </p:cNvPr>
          <p:cNvSpPr>
            <a:spLocks noGrp="1"/>
          </p:cNvSpPr>
          <p:nvPr/>
        </p:nvSpPr>
        <p:spPr>
          <a:xfrm rot="0">
            <a:off x="38100" y="1765300"/>
            <a:ext cx="6096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0856182" name="Text">
    </p:cNvPr>
          <p:cNvSpPr>
            <a:spLocks noGrp="1"/>
          </p:cNvSpPr>
          <p:nvPr/>
        </p:nvSpPr>
        <p:spPr>
          <a:xfrm rot="0">
            <a:off x="723900" y="1765300"/>
            <a:ext cx="3251200" cy="3035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1404926724" name="Text">
    </p:cNvPr>
          <p:cNvSpPr>
            <a:spLocks noGrp="1"/>
          </p:cNvSpPr>
          <p:nvPr/>
        </p:nvSpPr>
        <p:spPr>
          <a:xfrm rot="0">
            <a:off x="4508500" y="1765300"/>
            <a:ext cx="4953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588175097" name="Text">
    </p:cNvPr>
          <p:cNvSpPr>
            <a:spLocks noGrp="1"/>
          </p:cNvSpPr>
          <p:nvPr/>
        </p:nvSpPr>
        <p:spPr>
          <a:xfrm rot="0">
            <a:off x="5003800" y="1765300"/>
            <a:ext cx="469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1659670947" name="Text">
    </p:cNvPr>
          <p:cNvSpPr>
            <a:spLocks noGrp="1"/>
          </p:cNvSpPr>
          <p:nvPr/>
        </p:nvSpPr>
        <p:spPr>
          <a:xfrm rot="0">
            <a:off x="3987800" y="1765300"/>
            <a:ext cx="5207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971231249" name="Text">
    </p:cNvPr>
          <p:cNvSpPr>
            <a:spLocks noGrp="1"/>
          </p:cNvSpPr>
          <p:nvPr/>
        </p:nvSpPr>
        <p:spPr>
          <a:xfrm rot="0">
            <a:off x="647700" y="1765300"/>
            <a:ext cx="33401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04306" name="Text">
    </p:cNvPr>
          <p:cNvSpPr>
            <a:spLocks noGrp="1"/>
          </p:cNvSpPr>
          <p:nvPr/>
        </p:nvSpPr>
        <p:spPr>
          <a:xfrm rot="0">
            <a:off x="6184900" y="1765300"/>
            <a:ext cx="32131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2202820" name="Text">
    </p:cNvPr>
          <p:cNvSpPr>
            <a:spLocks noGrp="1"/>
          </p:cNvSpPr>
          <p:nvPr/>
        </p:nvSpPr>
        <p:spPr>
          <a:xfrm rot="0">
            <a:off x="9893300" y="4876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342148526" name="Text">
    </p:cNvPr>
          <p:cNvSpPr>
            <a:spLocks noGrp="1"/>
          </p:cNvSpPr>
          <p:nvPr/>
        </p:nvSpPr>
        <p:spPr>
          <a:xfrm rot="0">
            <a:off x="9398000" y="4876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</a:p>
        </p:txBody>
      </p:sp>
      <p:sp>
        <p:nvSpPr>
          <p:cNvPr id="866184299" name="Text">
    </p:cNvPr>
          <p:cNvSpPr>
            <a:spLocks noGrp="1"/>
          </p:cNvSpPr>
          <p:nvPr/>
        </p:nvSpPr>
        <p:spPr>
          <a:xfrm rot="0">
            <a:off x="6273800" y="4876800"/>
            <a:ext cx="3111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</a:p>
        </p:txBody>
      </p:sp>
      <p:sp>
        <p:nvSpPr>
          <p:cNvPr id="1168340484" name="Text">
    </p:cNvPr>
          <p:cNvSpPr>
            <a:spLocks noGrp="1"/>
          </p:cNvSpPr>
          <p:nvPr/>
        </p:nvSpPr>
        <p:spPr>
          <a:xfrm rot="0">
            <a:off x="5575300" y="4876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22617963" name="Text">
    </p:cNvPr>
          <p:cNvSpPr>
            <a:spLocks noGrp="1"/>
          </p:cNvSpPr>
          <p:nvPr/>
        </p:nvSpPr>
        <p:spPr>
          <a:xfrm rot="0">
            <a:off x="38100" y="48768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2083420586" name="Text">
    </p:cNvPr>
          <p:cNvSpPr>
            <a:spLocks noGrp="1"/>
          </p:cNvSpPr>
          <p:nvPr/>
        </p:nvSpPr>
        <p:spPr>
          <a:xfrm rot="0">
            <a:off x="723900" y="4876800"/>
            <a:ext cx="32512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[e-Biz]사후적립 시 null 값 적립 방지 처리</a:t>
            </a:r>
          </a:p>
        </p:txBody>
      </p:sp>
      <p:sp>
        <p:nvSpPr>
          <p:cNvPr id="1222185456" name="Text">
    </p:cNvPr>
          <p:cNvSpPr>
            <a:spLocks noGrp="1"/>
          </p:cNvSpPr>
          <p:nvPr/>
        </p:nvSpPr>
        <p:spPr>
          <a:xfrm rot="0">
            <a:off x="4508500" y="48768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370429369" name="Text">
    </p:cNvPr>
          <p:cNvSpPr>
            <a:spLocks noGrp="1"/>
          </p:cNvSpPr>
          <p:nvPr/>
        </p:nvSpPr>
        <p:spPr>
          <a:xfrm rot="0">
            <a:off x="5003800" y="48768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950363076" name="Text">
    </p:cNvPr>
          <p:cNvSpPr>
            <a:spLocks noGrp="1"/>
          </p:cNvSpPr>
          <p:nvPr/>
        </p:nvSpPr>
        <p:spPr>
          <a:xfrm rot="0">
            <a:off x="3987800" y="48768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0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066545103" name="Text">
    </p:cNvPr>
          <p:cNvSpPr>
            <a:spLocks noGrp="1"/>
          </p:cNvSpPr>
          <p:nvPr/>
        </p:nvSpPr>
        <p:spPr>
          <a:xfrm rot="0">
            <a:off x="647700" y="48768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605707" name="Text">
    </p:cNvPr>
          <p:cNvSpPr>
            <a:spLocks noGrp="1"/>
          </p:cNvSpPr>
          <p:nvPr/>
        </p:nvSpPr>
        <p:spPr>
          <a:xfrm rot="0">
            <a:off x="6184900" y="48768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