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21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61" r:id="rId2"/>
    <p:sldMasterId id="2147483663" r:id="rId3"/>
    <p:sldMasterId id="2147483665" r:id="rId4"/>
  </p:sldMasterIdLst>
  <p:sldIdLst>
    <p:sldId id="259" r:id="rId5"/>
    <p:sldId id="262" r:id="rId6"/>
    <p:sldId id="265" r:id="rId7"/>
  </p:sldIdLst>
  <p:sldSz cx="10680700" cy="75565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viewProps" Target="viewProps.xml" /><Relationship Id="rId11" Type="http://schemas.openxmlformats.org/officeDocument/2006/relationships/theme" Target="theme/theme1.xml" /><Relationship Id="rId12" Type="http://schemas.openxmlformats.org/officeDocument/2006/relationships/tableStyles" Target="tableStyles.xml" /><Relationship Id="rId2" Type="http://schemas.openxmlformats.org/officeDocument/2006/relationships/slideMaster" Target="slideMasters/slideMaster2.xml" /><Relationship Id="rId3" Type="http://schemas.openxmlformats.org/officeDocument/2006/relationships/slideMaster" Target="slideMasters/slideMaster3.xml" /><Relationship Id="rId4" Type="http://schemas.openxmlformats.org/officeDocument/2006/relationships/slideMaster" Target="slideMasters/slideMaster4.xml" /><Relationship Id="rId5" Type="http://schemas.openxmlformats.org/officeDocument/2006/relationships/slide" Target="slides/slide1.xml" /><Relationship Id="rId6" Type="http://schemas.openxmlformats.org/officeDocument/2006/relationships/slide" Target="slides/slide2.xml" /><Relationship Id="rId7" Type="http://schemas.openxmlformats.org/officeDocument/2006/relationships/slide" Target="slides/slide3.xml" /><Relationship Id="rId8" Type="http://schemas.openxmlformats.org/officeDocument/2006/relationships/tags" Target="tags/tag1.xml" /><Relationship Id="rId9" Type="http://schemas.openxmlformats.org/officeDocument/2006/relationships/presProps" Target="presProp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55D5F4-6B61-43EB-B538-31241554C27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0954EAC-6645-4AB9-8594-270B4E8AB15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33BB5A3-E905-4729-ADB0-FD96B51B2B1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FC18118-4722-43BF-A8FC-1ABB9C31C2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3937528-E763-4717-9DCE-2FCDDB3B96A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121A27B-3C97-4D77-B6C2-56C17C2608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CC8EE38-8308-4416-8171-F28BE0CADD9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3A628F2-9A46-4671-B3A8-D6034630EC3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6CEF969-6E19-40EB-9B02-D367800239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662DBC4-2E30-4211-8F1F-E385CD5AB09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91A3224-49B9-4320-9EDC-024D1DD0B4A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heme" Target="../theme/theme2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theme" Target="../theme/theme3.xml" /></Relationships>
</file>

<file path=ppt/slideMasters/_rels/slideMaster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2" Type="http://schemas.openxmlformats.org/officeDocument/2006/relationships/theme" Target="../theme/theme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iming/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iming/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timing/>
  <p:txStyles>
    <p:titleStyle/>
    <p:bodyStyle/>
    <p:otherStyle/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1.jpe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image" Target="../media/image1.jpe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58397387" name="Text"/>
          <p:cNvSpPr>
            <a:spLocks noGrp="1"/>
          </p:cNvSpPr>
          <p:nvPr/>
        </p:nvSpPr>
        <p:spPr>
          <a:xfrm>
            <a:off x="127000" y="3810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608908257" name="Line"/>
          <p:cNvSpPr>
            <a:spLocks noGrp="1"/>
          </p:cNvSpPr>
          <p:nvPr/>
        </p:nvSpPr>
        <p:spPr>
          <a:xfrm>
            <a:off x="127000" y="7620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99778789" name="Text"/>
          <p:cNvSpPr>
            <a:spLocks noGrp="1"/>
          </p:cNvSpPr>
          <p:nvPr/>
        </p:nvSpPr>
        <p:spPr>
          <a:xfrm>
            <a:off x="9652000" y="292100"/>
            <a:ext cx="762000" cy="508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8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80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80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80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1709155658" name="Rectangle"/>
          <p:cNvSpPr>
            <a:spLocks noGrp="1"/>
          </p:cNvSpPr>
          <p:nvPr/>
        </p:nvSpPr>
        <p:spPr>
          <a:xfrm>
            <a:off x="9271000" y="266700"/>
            <a:ext cx="2667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64909409" name="Rectangle"/>
          <p:cNvSpPr>
            <a:spLocks noGrp="1"/>
          </p:cNvSpPr>
          <p:nvPr/>
        </p:nvSpPr>
        <p:spPr>
          <a:xfrm>
            <a:off x="9271000" y="419100"/>
            <a:ext cx="2667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0493654" name="Rectangle"/>
          <p:cNvSpPr>
            <a:spLocks noGrp="1"/>
          </p:cNvSpPr>
          <p:nvPr/>
        </p:nvSpPr>
        <p:spPr>
          <a:xfrm>
            <a:off x="9271000" y="571500"/>
            <a:ext cx="2667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9960177" name="Text"/>
          <p:cNvSpPr>
            <a:spLocks noGrp="1"/>
          </p:cNvSpPr>
          <p:nvPr/>
        </p:nvSpPr>
        <p:spPr>
          <a:xfrm>
            <a:off x="6553200" y="3771900"/>
            <a:ext cx="36703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437038722" name="Text"/>
          <p:cNvSpPr>
            <a:spLocks noGrp="1"/>
          </p:cNvSpPr>
          <p:nvPr/>
        </p:nvSpPr>
        <p:spPr>
          <a:xfrm>
            <a:off x="5753100" y="3771900"/>
            <a:ext cx="8001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</a:p>
        </p:txBody>
      </p:sp>
      <p:sp>
        <p:nvSpPr>
          <p:cNvPr id="512590729" name="Text"/>
          <p:cNvSpPr>
            <a:spLocks noGrp="1"/>
          </p:cNvSpPr>
          <p:nvPr/>
        </p:nvSpPr>
        <p:spPr>
          <a:xfrm>
            <a:off x="1181100" y="3771900"/>
            <a:ext cx="45720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[BC] SAP 시스템 이관 / 변경</a:t>
            </a:r>
          </a:p>
        </p:txBody>
      </p:sp>
      <p:sp>
        <p:nvSpPr>
          <p:cNvPr id="1029439724" name="Text"/>
          <p:cNvSpPr>
            <a:spLocks noGrp="1"/>
          </p:cNvSpPr>
          <p:nvPr/>
        </p:nvSpPr>
        <p:spPr>
          <a:xfrm>
            <a:off x="368300" y="3771900"/>
            <a:ext cx="8128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843166464" name="Text"/>
          <p:cNvSpPr>
            <a:spLocks noGrp="1"/>
          </p:cNvSpPr>
          <p:nvPr/>
        </p:nvSpPr>
        <p:spPr>
          <a:xfrm>
            <a:off x="368300" y="1473200"/>
            <a:ext cx="8128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296462708" name="Text"/>
          <p:cNvSpPr>
            <a:spLocks noGrp="1"/>
          </p:cNvSpPr>
          <p:nvPr/>
        </p:nvSpPr>
        <p:spPr>
          <a:xfrm>
            <a:off x="1181100" y="1473200"/>
            <a:ext cx="45720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[BC] (구)조회용 ERP시스템 DB 아카이브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로그 삭제 작업(‘22.04월~’22.11월)</a:t>
            </a:r>
          </a:p>
        </p:txBody>
      </p:sp>
      <p:sp>
        <p:nvSpPr>
          <p:cNvPr id="1059397790" name="Text"/>
          <p:cNvSpPr>
            <a:spLocks noGrp="1"/>
          </p:cNvSpPr>
          <p:nvPr/>
        </p:nvSpPr>
        <p:spPr>
          <a:xfrm>
            <a:off x="7543800" y="1473200"/>
            <a:ext cx="26670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646464246" name="Text"/>
          <p:cNvSpPr>
            <a:spLocks noGrp="1"/>
          </p:cNvSpPr>
          <p:nvPr/>
        </p:nvSpPr>
        <p:spPr>
          <a:xfrm>
            <a:off x="6527800" y="1473200"/>
            <a:ext cx="7493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진행중</a:t>
            </a:r>
          </a:p>
        </p:txBody>
      </p:sp>
      <p:sp>
        <p:nvSpPr>
          <p:cNvPr id="1573222913" name="Text"/>
          <p:cNvSpPr>
            <a:spLocks noGrp="1"/>
          </p:cNvSpPr>
          <p:nvPr/>
        </p:nvSpPr>
        <p:spPr>
          <a:xfrm>
            <a:off x="177800" y="838200"/>
            <a:ext cx="2489200" cy="2159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593915678" name="Text"/>
          <p:cNvSpPr>
            <a:spLocks noGrp="1"/>
          </p:cNvSpPr>
          <p:nvPr/>
        </p:nvSpPr>
        <p:spPr>
          <a:xfrm>
            <a:off x="190500" y="3175000"/>
            <a:ext cx="2476500" cy="228600"/>
          </a:xfrm>
          <a:prstGeom prst="rect">
            <a:avLst/>
          </a:prstGeom>
          <a:solidFill>
            <a:srgbClr val="FF9900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02924860" name="Text"/>
          <p:cNvSpPr>
            <a:spLocks noGrp="1"/>
          </p:cNvSpPr>
          <p:nvPr/>
        </p:nvSpPr>
        <p:spPr>
          <a:xfrm>
            <a:off x="355600" y="1079500"/>
            <a:ext cx="825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332704460" name="Text"/>
          <p:cNvSpPr>
            <a:spLocks noGrp="1"/>
          </p:cNvSpPr>
          <p:nvPr/>
        </p:nvSpPr>
        <p:spPr>
          <a:xfrm>
            <a:off x="1181100" y="1079500"/>
            <a:ext cx="457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65478994" name="Text"/>
          <p:cNvSpPr>
            <a:spLocks noGrp="1"/>
          </p:cNvSpPr>
          <p:nvPr/>
        </p:nvSpPr>
        <p:spPr>
          <a:xfrm>
            <a:off x="6527800" y="10795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688032994" name="Text"/>
          <p:cNvSpPr>
            <a:spLocks noGrp="1"/>
          </p:cNvSpPr>
          <p:nvPr/>
        </p:nvSpPr>
        <p:spPr>
          <a:xfrm>
            <a:off x="7289800" y="10795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272331668" name="Text"/>
          <p:cNvSpPr>
            <a:spLocks noGrp="1"/>
          </p:cNvSpPr>
          <p:nvPr/>
        </p:nvSpPr>
        <p:spPr>
          <a:xfrm>
            <a:off x="368300" y="3429000"/>
            <a:ext cx="8128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608611403" name="Text"/>
          <p:cNvSpPr>
            <a:spLocks noGrp="1"/>
          </p:cNvSpPr>
          <p:nvPr/>
        </p:nvSpPr>
        <p:spPr>
          <a:xfrm>
            <a:off x="1181100" y="3429000"/>
            <a:ext cx="45720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09864971" name="Text"/>
          <p:cNvSpPr>
            <a:spLocks noGrp="1"/>
          </p:cNvSpPr>
          <p:nvPr/>
        </p:nvSpPr>
        <p:spPr>
          <a:xfrm>
            <a:off x="5753100" y="3429000"/>
            <a:ext cx="8001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075387085" name="Text"/>
          <p:cNvSpPr>
            <a:spLocks noGrp="1"/>
          </p:cNvSpPr>
          <p:nvPr/>
        </p:nvSpPr>
        <p:spPr>
          <a:xfrm>
            <a:off x="7543800" y="1079500"/>
            <a:ext cx="2667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92243337" name="Text"/>
          <p:cNvSpPr>
            <a:spLocks noGrp="1"/>
          </p:cNvSpPr>
          <p:nvPr/>
        </p:nvSpPr>
        <p:spPr>
          <a:xfrm>
            <a:off x="6553200" y="3429000"/>
            <a:ext cx="36703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448833368" name="Text"/>
          <p:cNvSpPr>
            <a:spLocks noGrp="1"/>
          </p:cNvSpPr>
          <p:nvPr/>
        </p:nvSpPr>
        <p:spPr>
          <a:xfrm>
            <a:off x="5753100" y="1079500"/>
            <a:ext cx="7747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46084271" name="Text"/>
          <p:cNvSpPr>
            <a:spLocks noGrp="1"/>
          </p:cNvSpPr>
          <p:nvPr/>
        </p:nvSpPr>
        <p:spPr>
          <a:xfrm>
            <a:off x="5753100" y="1473200"/>
            <a:ext cx="7747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</a:p>
        </p:txBody>
      </p:sp>
      <p:sp>
        <p:nvSpPr>
          <p:cNvPr id="1616150802" name="Text"/>
          <p:cNvSpPr>
            <a:spLocks noGrp="1"/>
          </p:cNvSpPr>
          <p:nvPr/>
        </p:nvSpPr>
        <p:spPr>
          <a:xfrm>
            <a:off x="368300" y="2260600"/>
            <a:ext cx="8128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077273279" name="Text"/>
          <p:cNvSpPr>
            <a:spLocks noGrp="1"/>
          </p:cNvSpPr>
          <p:nvPr/>
        </p:nvSpPr>
        <p:spPr>
          <a:xfrm>
            <a:off x="1181100" y="2260600"/>
            <a:ext cx="4572000" cy="1054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[e-Pro] 견적서 관련 OZ report 문제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(with 엠로 프로젝트팀)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[e-Pro] 자체구매 로그인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(with 엠로 프로젝트팀)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[RMS] 1차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(피드백 수렴 / 에러 처리)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1. 기능 안정화, 2. 계승 기능 추가</a:t>
            </a:r>
          </a:p>
        </p:txBody>
      </p:sp>
      <p:sp>
        <p:nvSpPr>
          <p:cNvPr id="1607497606" name="Text"/>
          <p:cNvSpPr>
            <a:spLocks noGrp="1"/>
          </p:cNvSpPr>
          <p:nvPr/>
        </p:nvSpPr>
        <p:spPr>
          <a:xfrm>
            <a:off x="7543800" y="2260600"/>
            <a:ext cx="26670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784284554" name="Text"/>
          <p:cNvSpPr>
            <a:spLocks noGrp="1"/>
          </p:cNvSpPr>
          <p:nvPr/>
        </p:nvSpPr>
        <p:spPr>
          <a:xfrm>
            <a:off x="6527800" y="2260600"/>
            <a:ext cx="7493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780970334" name="Text"/>
          <p:cNvSpPr>
            <a:spLocks noGrp="1"/>
          </p:cNvSpPr>
          <p:nvPr/>
        </p:nvSpPr>
        <p:spPr>
          <a:xfrm>
            <a:off x="5753100" y="2260600"/>
            <a:ext cx="7747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</a:p>
        </p:txBody>
      </p:sp>
      <p:sp>
        <p:nvSpPr>
          <p:cNvPr id="99112127" name="Text"/>
          <p:cNvSpPr>
            <a:spLocks noGrp="1"/>
          </p:cNvSpPr>
          <p:nvPr/>
        </p:nvSpPr>
        <p:spPr>
          <a:xfrm>
            <a:off x="6553200" y="4572000"/>
            <a:ext cx="36703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498972099" name="Text"/>
          <p:cNvSpPr>
            <a:spLocks noGrp="1"/>
          </p:cNvSpPr>
          <p:nvPr/>
        </p:nvSpPr>
        <p:spPr>
          <a:xfrm>
            <a:off x="5753100" y="4572000"/>
            <a:ext cx="8001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250375177" name="Text"/>
          <p:cNvSpPr>
            <a:spLocks noGrp="1"/>
          </p:cNvSpPr>
          <p:nvPr/>
        </p:nvSpPr>
        <p:spPr>
          <a:xfrm>
            <a:off x="1181100" y="4572000"/>
            <a:ext cx="45720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[RMS] 피드백)시스템 기능 추가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3. 조회 및 작성(데이터 개별화)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[RMS] 기능 문의 및 피드백 처리</a:t>
            </a:r>
          </a:p>
        </p:txBody>
      </p:sp>
      <p:sp>
        <p:nvSpPr>
          <p:cNvPr id="1602245385" name="Text"/>
          <p:cNvSpPr>
            <a:spLocks noGrp="1"/>
          </p:cNvSpPr>
          <p:nvPr/>
        </p:nvSpPr>
        <p:spPr>
          <a:xfrm>
            <a:off x="368300" y="4572000"/>
            <a:ext cx="8128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411740650" name="Rectangle"/>
          <p:cNvSpPr>
            <a:spLocks noGrp="1"/>
          </p:cNvSpPr>
          <p:nvPr/>
        </p:nvSpPr>
        <p:spPr>
          <a:xfrm>
            <a:off x="7277100" y="1473200"/>
            <a:ext cx="266700" cy="7874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7124959" name="Rectangle"/>
          <p:cNvSpPr>
            <a:spLocks noGrp="1"/>
          </p:cNvSpPr>
          <p:nvPr/>
        </p:nvSpPr>
        <p:spPr>
          <a:xfrm>
            <a:off x="7277100" y="2260600"/>
            <a:ext cx="266700" cy="8128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76411188" name="Text"/>
          <p:cNvSpPr>
            <a:spLocks noGrp="1"/>
          </p:cNvSpPr>
          <p:nvPr/>
        </p:nvSpPr>
        <p:spPr>
          <a:xfrm>
            <a:off x="190500" y="54737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840097244" name="Text"/>
          <p:cNvSpPr>
            <a:spLocks noGrp="1"/>
          </p:cNvSpPr>
          <p:nvPr/>
        </p:nvSpPr>
        <p:spPr>
          <a:xfrm>
            <a:off x="6858000" y="60071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32469645" name="Text"/>
          <p:cNvSpPr>
            <a:spLocks noGrp="1"/>
          </p:cNvSpPr>
          <p:nvPr/>
        </p:nvSpPr>
        <p:spPr>
          <a:xfrm>
            <a:off x="2463800" y="60071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21703346" name="Text"/>
          <p:cNvSpPr>
            <a:spLocks noGrp="1"/>
          </p:cNvSpPr>
          <p:nvPr/>
        </p:nvSpPr>
        <p:spPr>
          <a:xfrm>
            <a:off x="381000" y="6007100"/>
            <a:ext cx="1270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25869885" name="Text"/>
          <p:cNvSpPr>
            <a:spLocks noGrp="1"/>
          </p:cNvSpPr>
          <p:nvPr/>
        </p:nvSpPr>
        <p:spPr>
          <a:xfrm>
            <a:off x="381000" y="5765800"/>
            <a:ext cx="1270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989917495" name="Text"/>
          <p:cNvSpPr>
            <a:spLocks noGrp="1"/>
          </p:cNvSpPr>
          <p:nvPr/>
        </p:nvSpPr>
        <p:spPr>
          <a:xfrm>
            <a:off x="2463800" y="57658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319709013" name="Text"/>
          <p:cNvSpPr>
            <a:spLocks noGrp="1"/>
          </p:cNvSpPr>
          <p:nvPr/>
        </p:nvSpPr>
        <p:spPr>
          <a:xfrm>
            <a:off x="6858000" y="57658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1636180097" name="Text"/>
          <p:cNvSpPr>
            <a:spLocks noGrp="1"/>
          </p:cNvSpPr>
          <p:nvPr/>
        </p:nvSpPr>
        <p:spPr>
          <a:xfrm>
            <a:off x="381000" y="6299200"/>
            <a:ext cx="1270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67038279" name="Text"/>
          <p:cNvSpPr>
            <a:spLocks noGrp="1"/>
          </p:cNvSpPr>
          <p:nvPr/>
        </p:nvSpPr>
        <p:spPr>
          <a:xfrm>
            <a:off x="6858000" y="62992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3240266" name="Text"/>
          <p:cNvSpPr>
            <a:spLocks noGrp="1"/>
          </p:cNvSpPr>
          <p:nvPr/>
        </p:nvSpPr>
        <p:spPr>
          <a:xfrm>
            <a:off x="2463800" y="62992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56320525" name="Text"/>
          <p:cNvSpPr>
            <a:spLocks noGrp="1"/>
          </p:cNvSpPr>
          <p:nvPr/>
        </p:nvSpPr>
        <p:spPr>
          <a:xfrm>
            <a:off x="1651000" y="62992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54312179" name="Text"/>
          <p:cNvSpPr>
            <a:spLocks noGrp="1"/>
          </p:cNvSpPr>
          <p:nvPr/>
        </p:nvSpPr>
        <p:spPr>
          <a:xfrm>
            <a:off x="1651000" y="60071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85433703" name="Text"/>
          <p:cNvSpPr>
            <a:spLocks noGrp="1"/>
          </p:cNvSpPr>
          <p:nvPr/>
        </p:nvSpPr>
        <p:spPr>
          <a:xfrm>
            <a:off x="1651000" y="57658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544242826" name="Text"/>
          <p:cNvSpPr>
            <a:spLocks noGrp="1"/>
          </p:cNvSpPr>
          <p:nvPr/>
        </p:nvSpPr>
        <p:spPr>
          <a:xfrm>
            <a:off x="8509000" y="62992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8358419" name="Text"/>
          <p:cNvSpPr>
            <a:spLocks noGrp="1"/>
          </p:cNvSpPr>
          <p:nvPr/>
        </p:nvSpPr>
        <p:spPr>
          <a:xfrm>
            <a:off x="8509000" y="57658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1708186130" name="Text"/>
          <p:cNvSpPr>
            <a:spLocks noGrp="1"/>
          </p:cNvSpPr>
          <p:nvPr/>
        </p:nvSpPr>
        <p:spPr>
          <a:xfrm>
            <a:off x="8509000" y="60071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15017872" name="Text"/>
          <p:cNvSpPr>
            <a:spLocks noGrp="1"/>
          </p:cNvSpPr>
          <p:nvPr/>
        </p:nvSpPr>
        <p:spPr>
          <a:xfrm>
            <a:off x="4826000" y="69215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000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4</a:t>
            </a:r>
          </a:p>
        </p:txBody>
      </p:sp>
      <p:pic>
        <p:nvPicPr>
          <p:cNvPr id="462494500" name="Picture"/>
          <p:cNvPicPr>
            <a:picLocks noChangeAspect="1"/>
          </p:cNvPicPr>
          <p:nvPr/>
        </p:nvPicPr>
        <p:blipFill>
          <a:blip r:embed="rId2"/>
          <a:stretch>
            <a:fillRect b="5555"/>
          </a:stretch>
        </p:blipFill>
        <p:spPr>
          <a:xfrm>
            <a:off x="254000" y="6845300"/>
            <a:ext cx="1143000" cy="457200"/>
          </a:xfrm>
          <a:prstGeom prst="rect">
            <a:avLst/>
          </a:prstGeom>
        </p:spPr>
      </p:pic>
      <p:sp>
        <p:nvSpPr>
          <p:cNvPr id="2132469646" name="TextBox"/>
          <p:cNvSpPr txBox="1">
            <a:spLocks noGrp="1" noSelect="1" noRot="1" noMove="1"/>
          </p:cNvSpPr>
          <p:nvPr/>
        </p:nvSpPr>
        <p:spPr>
          <a:xfrm>
            <a:off x="2134870" y="299339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21.5.</a:t>
            </a:r>
          </a:p>
          <a:p>
            <a:pPr algn="ctr"/>
            <a:r>
              <a:t>Copyright 2004-2021 Aspose Pty Ltd.</a:t>
            </a:r>
          </a:p>
        </p:txBody>
      </p:sp>
      <p:sp>
        <p:nvSpPr>
          <p:cNvPr id="2132469647" name="TextBox"/>
          <p:cNvSpPr txBox="1">
            <a:spLocks noGrp="1" noSelect="1" noRot="1" noMove="1"/>
          </p:cNvSpPr>
          <p:nvPr/>
        </p:nvSpPr>
        <p:spPr>
          <a:xfrm>
            <a:off x="2134870" y="299339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21.5.</a:t>
            </a:r>
          </a:p>
          <a:p>
            <a:pPr algn="ctr"/>
            <a:r>
              <a:t>Copyright 2004-2021 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72097923" name="Text"/>
          <p:cNvSpPr>
            <a:spLocks noGrp="1"/>
          </p:cNvSpPr>
          <p:nvPr/>
        </p:nvSpPr>
        <p:spPr>
          <a:xfrm>
            <a:off x="177800" y="800100"/>
            <a:ext cx="53848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85786468" name="Text"/>
          <p:cNvSpPr>
            <a:spLocks noGrp="1"/>
          </p:cNvSpPr>
          <p:nvPr/>
        </p:nvSpPr>
        <p:spPr>
          <a:xfrm>
            <a:off x="5676900" y="800100"/>
            <a:ext cx="48006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117994807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14321796" name="Text"/>
          <p:cNvSpPr>
            <a:spLocks noGrp="1"/>
          </p:cNvSpPr>
          <p:nvPr/>
        </p:nvSpPr>
        <p:spPr>
          <a:xfrm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506583327" name="Text"/>
          <p:cNvSpPr>
            <a:spLocks noGrp="1"/>
          </p:cNvSpPr>
          <p:nvPr/>
        </p:nvSpPr>
        <p:spPr>
          <a:xfrm>
            <a:off x="139700" y="12192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64265519" name="Text"/>
          <p:cNvSpPr>
            <a:spLocks noGrp="1"/>
          </p:cNvSpPr>
          <p:nvPr/>
        </p:nvSpPr>
        <p:spPr>
          <a:xfrm>
            <a:off x="749300" y="12192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78919112" name="Text"/>
          <p:cNvSpPr>
            <a:spLocks noGrp="1"/>
          </p:cNvSpPr>
          <p:nvPr/>
        </p:nvSpPr>
        <p:spPr>
          <a:xfrm>
            <a:off x="4089400" y="12192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1149378" name="Text"/>
          <p:cNvSpPr>
            <a:spLocks noGrp="1"/>
          </p:cNvSpPr>
          <p:nvPr/>
        </p:nvSpPr>
        <p:spPr>
          <a:xfrm>
            <a:off x="4610100" y="12192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96189734" name="Text"/>
          <p:cNvSpPr>
            <a:spLocks noGrp="1"/>
          </p:cNvSpPr>
          <p:nvPr/>
        </p:nvSpPr>
        <p:spPr>
          <a:xfrm>
            <a:off x="5676900" y="12192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24487149" name="Text"/>
          <p:cNvSpPr>
            <a:spLocks noGrp="1"/>
          </p:cNvSpPr>
          <p:nvPr/>
        </p:nvSpPr>
        <p:spPr>
          <a:xfrm>
            <a:off x="6286500" y="12192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64771173" name="Text"/>
          <p:cNvSpPr>
            <a:spLocks noGrp="1"/>
          </p:cNvSpPr>
          <p:nvPr/>
        </p:nvSpPr>
        <p:spPr>
          <a:xfrm>
            <a:off x="9499600" y="12192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51759311" name="Text"/>
          <p:cNvSpPr>
            <a:spLocks noGrp="1"/>
          </p:cNvSpPr>
          <p:nvPr/>
        </p:nvSpPr>
        <p:spPr>
          <a:xfrm>
            <a:off x="5105400" y="12192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26439639" name="Text"/>
          <p:cNvSpPr>
            <a:spLocks noGrp="1"/>
          </p:cNvSpPr>
          <p:nvPr/>
        </p:nvSpPr>
        <p:spPr>
          <a:xfrm>
            <a:off x="9994900" y="12192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3782900" name="Text"/>
          <p:cNvSpPr>
            <a:spLocks noGrp="1"/>
          </p:cNvSpPr>
          <p:nvPr/>
        </p:nvSpPr>
        <p:spPr>
          <a:xfrm>
            <a:off x="9994900" y="1689100"/>
            <a:ext cx="4699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</a:p>
        </p:txBody>
      </p:sp>
      <p:sp>
        <p:nvSpPr>
          <p:cNvPr id="524698848" name="Text"/>
          <p:cNvSpPr>
            <a:spLocks noGrp="1"/>
          </p:cNvSpPr>
          <p:nvPr/>
        </p:nvSpPr>
        <p:spPr>
          <a:xfrm>
            <a:off x="9499600" y="1689100"/>
            <a:ext cx="495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</a:p>
        </p:txBody>
      </p:sp>
      <p:sp>
        <p:nvSpPr>
          <p:cNvPr id="232602661" name="Text"/>
          <p:cNvSpPr>
            <a:spLocks noGrp="1"/>
          </p:cNvSpPr>
          <p:nvPr/>
        </p:nvSpPr>
        <p:spPr>
          <a:xfrm>
            <a:off x="6375400" y="1689100"/>
            <a:ext cx="3111500" cy="2425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자격/면허등록 신청서 "신규항목"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자격면허수당 관련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경조화환 장례지원서비스 신청 메뉴 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</a:p>
        </p:txBody>
      </p:sp>
      <p:sp>
        <p:nvSpPr>
          <p:cNvPr id="2035832256" name="Text"/>
          <p:cNvSpPr>
            <a:spLocks noGrp="1"/>
          </p:cNvSpPr>
          <p:nvPr/>
        </p:nvSpPr>
        <p:spPr>
          <a:xfrm>
            <a:off x="5676900" y="1689100"/>
            <a:ext cx="6096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365982450" name="Text"/>
          <p:cNvSpPr>
            <a:spLocks noGrp="1"/>
          </p:cNvSpPr>
          <p:nvPr/>
        </p:nvSpPr>
        <p:spPr>
          <a:xfrm>
            <a:off x="139700" y="1689100"/>
            <a:ext cx="6096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2091324283" name="Text"/>
          <p:cNvSpPr>
            <a:spLocks noGrp="1"/>
          </p:cNvSpPr>
          <p:nvPr/>
        </p:nvSpPr>
        <p:spPr>
          <a:xfrm>
            <a:off x="825500" y="1689100"/>
            <a:ext cx="3251200" cy="2425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생산직 평가(평가조정)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임금 유형 독신자 주거지원비 일부 내역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일괄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퇴직신청 진행상태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독신자 주거지원비 신청시 종료일 생성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 및 알림 메일 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경조화환 장례지원서비스 신청 메뉴 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대출기준관리 메뉴 개선 요청</a:t>
            </a:r>
          </a:p>
        </p:txBody>
      </p:sp>
      <p:sp>
        <p:nvSpPr>
          <p:cNvPr id="419374302" name="Text"/>
          <p:cNvSpPr>
            <a:spLocks noGrp="1"/>
          </p:cNvSpPr>
          <p:nvPr/>
        </p:nvSpPr>
        <p:spPr>
          <a:xfrm>
            <a:off x="4610100" y="1689100"/>
            <a:ext cx="495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590517332" name="Text"/>
          <p:cNvSpPr>
            <a:spLocks noGrp="1"/>
          </p:cNvSpPr>
          <p:nvPr/>
        </p:nvSpPr>
        <p:spPr>
          <a:xfrm>
            <a:off x="5105400" y="1689100"/>
            <a:ext cx="4699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20230215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20230215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20230216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20230331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20230220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20230217</a:t>
            </a:r>
          </a:p>
        </p:txBody>
      </p:sp>
      <p:sp>
        <p:nvSpPr>
          <p:cNvPr id="733388908" name="Text"/>
          <p:cNvSpPr>
            <a:spLocks noGrp="1"/>
          </p:cNvSpPr>
          <p:nvPr/>
        </p:nvSpPr>
        <p:spPr>
          <a:xfrm>
            <a:off x="4089400" y="1689100"/>
            <a:ext cx="5207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1867399850" name="Text"/>
          <p:cNvSpPr>
            <a:spLocks noGrp="1"/>
          </p:cNvSpPr>
          <p:nvPr/>
        </p:nvSpPr>
        <p:spPr>
          <a:xfrm>
            <a:off x="749300" y="1689100"/>
            <a:ext cx="33401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51019849" name="Text"/>
          <p:cNvSpPr>
            <a:spLocks noGrp="1"/>
          </p:cNvSpPr>
          <p:nvPr/>
        </p:nvSpPr>
        <p:spPr>
          <a:xfrm>
            <a:off x="6286500" y="1689100"/>
            <a:ext cx="32131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61669111" name="Text"/>
          <p:cNvSpPr>
            <a:spLocks noGrp="1"/>
          </p:cNvSpPr>
          <p:nvPr/>
        </p:nvSpPr>
        <p:spPr>
          <a:xfrm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000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7</a:t>
            </a:r>
          </a:p>
        </p:txBody>
      </p:sp>
      <p:pic>
        <p:nvPicPr>
          <p:cNvPr id="809242710" name="Picture"/>
          <p:cNvPicPr>
            <a:picLocks noChangeAspect="1"/>
          </p:cNvPicPr>
          <p:nvPr/>
        </p:nvPicPr>
        <p:blipFill>
          <a:blip r:embed="rId2"/>
          <a:stretch>
            <a:fillRect b="5555"/>
          </a:stretch>
        </p:blipFill>
        <p:spPr>
          <a:xfrm>
            <a:off x="101600" y="6819900"/>
            <a:ext cx="1143000" cy="457200"/>
          </a:xfrm>
          <a:prstGeom prst="rect">
            <a:avLst/>
          </a:prstGeom>
        </p:spPr>
      </p:pic>
      <p:sp>
        <p:nvSpPr>
          <p:cNvPr id="2117994808" name="TextBox"/>
          <p:cNvSpPr txBox="1">
            <a:spLocks noGrp="1" noSelect="1" noRot="1" noMove="1"/>
          </p:cNvSpPr>
          <p:nvPr/>
        </p:nvSpPr>
        <p:spPr>
          <a:xfrm>
            <a:off x="2134870" y="299339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21.5.</a:t>
            </a:r>
          </a:p>
          <a:p>
            <a:pPr algn="ctr"/>
            <a:r>
              <a:t>Copyright 2004-2021 Aspose Pty Ltd.</a:t>
            </a:r>
          </a:p>
        </p:txBody>
      </p:sp>
      <p:sp>
        <p:nvSpPr>
          <p:cNvPr id="2117994809" name="TextBox"/>
          <p:cNvSpPr txBox="1">
            <a:spLocks noGrp="1" noSelect="1" noRot="1" noMove="1"/>
          </p:cNvSpPr>
          <p:nvPr/>
        </p:nvSpPr>
        <p:spPr>
          <a:xfrm>
            <a:off x="2134870" y="299339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21.5.</a:t>
            </a:r>
          </a:p>
          <a:p>
            <a:pPr algn="ctr"/>
            <a:r>
              <a:t>Copyright 2004-2021 Aspose Pty Ltd.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664679875" name="Text"/>
          <p:cNvSpPr>
            <a:spLocks noGrp="1"/>
          </p:cNvSpPr>
          <p:nvPr/>
        </p:nvSpPr>
        <p:spPr>
          <a:xfrm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9947219" name="Text"/>
          <p:cNvSpPr>
            <a:spLocks noGrp="1"/>
          </p:cNvSpPr>
          <p:nvPr/>
        </p:nvSpPr>
        <p:spPr>
          <a:xfrm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346885565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05472278" name="Text"/>
          <p:cNvSpPr>
            <a:spLocks noGrp="1"/>
          </p:cNvSpPr>
          <p:nvPr/>
        </p:nvSpPr>
        <p:spPr>
          <a:xfrm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132007673" name="Text"/>
          <p:cNvSpPr>
            <a:spLocks noGrp="1"/>
          </p:cNvSpPr>
          <p:nvPr/>
        </p:nvSpPr>
        <p:spPr>
          <a:xfrm>
            <a:off x="165100" y="1219200"/>
            <a:ext cx="723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8371496" name="Text"/>
          <p:cNvSpPr>
            <a:spLocks noGrp="1"/>
          </p:cNvSpPr>
          <p:nvPr/>
        </p:nvSpPr>
        <p:spPr>
          <a:xfrm>
            <a:off x="889000" y="1219200"/>
            <a:ext cx="2882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44797515" name="Text"/>
          <p:cNvSpPr>
            <a:spLocks noGrp="1"/>
          </p:cNvSpPr>
          <p:nvPr/>
        </p:nvSpPr>
        <p:spPr>
          <a:xfrm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85390306" name="Text"/>
          <p:cNvSpPr>
            <a:spLocks noGrp="1"/>
          </p:cNvSpPr>
          <p:nvPr/>
        </p:nvSpPr>
        <p:spPr>
          <a:xfrm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52432355" name="Text"/>
          <p:cNvSpPr>
            <a:spLocks noGrp="1"/>
          </p:cNvSpPr>
          <p:nvPr/>
        </p:nvSpPr>
        <p:spPr>
          <a:xfrm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5618084" name="Text"/>
          <p:cNvSpPr>
            <a:spLocks noGrp="1"/>
          </p:cNvSpPr>
          <p:nvPr/>
        </p:nvSpPr>
        <p:spPr>
          <a:xfrm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30086436" name="Text"/>
          <p:cNvSpPr>
            <a:spLocks noGrp="1"/>
          </p:cNvSpPr>
          <p:nvPr/>
        </p:nvSpPr>
        <p:spPr>
          <a:xfrm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6632290" name="Text"/>
          <p:cNvSpPr>
            <a:spLocks noGrp="1"/>
          </p:cNvSpPr>
          <p:nvPr/>
        </p:nvSpPr>
        <p:spPr>
          <a:xfrm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39352771" name="Text"/>
          <p:cNvSpPr>
            <a:spLocks noGrp="1"/>
          </p:cNvSpPr>
          <p:nvPr/>
        </p:nvSpPr>
        <p:spPr>
          <a:xfrm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31201878" name="Text"/>
          <p:cNvSpPr>
            <a:spLocks noGrp="1"/>
          </p:cNvSpPr>
          <p:nvPr/>
        </p:nvSpPr>
        <p:spPr>
          <a:xfrm>
            <a:off x="9867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</a:p>
        </p:txBody>
      </p:sp>
      <p:sp>
        <p:nvSpPr>
          <p:cNvPr id="416854754" name="Text"/>
          <p:cNvSpPr>
            <a:spLocks noGrp="1"/>
          </p:cNvSpPr>
          <p:nvPr/>
        </p:nvSpPr>
        <p:spPr>
          <a:xfrm>
            <a:off x="9232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</a:p>
        </p:txBody>
      </p:sp>
      <p:sp>
        <p:nvSpPr>
          <p:cNvPr id="1588932657" name="Text"/>
          <p:cNvSpPr>
            <a:spLocks noGrp="1"/>
          </p:cNvSpPr>
          <p:nvPr/>
        </p:nvSpPr>
        <p:spPr>
          <a:xfrm>
            <a:off x="6388100" y="1689100"/>
            <a:ext cx="28448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패스워드 설정 규칙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첨부파일 컨트롤러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PCS 계정 신청 및 결과 시스템 반영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PCS 계정 신청 및 결과 시스템 반영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(전자결재)</a:t>
            </a:r>
          </a:p>
        </p:txBody>
      </p:sp>
      <p:sp>
        <p:nvSpPr>
          <p:cNvPr id="1878382393" name="Text"/>
          <p:cNvSpPr>
            <a:spLocks noGrp="1"/>
          </p:cNvSpPr>
          <p:nvPr/>
        </p:nvSpPr>
        <p:spPr>
          <a:xfrm>
            <a:off x="57531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687986086" name="Text"/>
          <p:cNvSpPr>
            <a:spLocks noGrp="1"/>
          </p:cNvSpPr>
          <p:nvPr/>
        </p:nvSpPr>
        <p:spPr>
          <a:xfrm>
            <a:off x="165100" y="1689100"/>
            <a:ext cx="7239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957247093" name="Text"/>
          <p:cNvSpPr>
            <a:spLocks noGrp="1"/>
          </p:cNvSpPr>
          <p:nvPr/>
        </p:nvSpPr>
        <p:spPr>
          <a:xfrm>
            <a:off x="889000" y="1689100"/>
            <a:ext cx="28829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[OSPM]단가표 업로드 로직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[OSPM]정산 처리를 위한 Rev1 추가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(W/O No.: 3827749-10, 3827799-10)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[OSPM]PCS 계정 신청 및 결과 시스템 반영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[OSPM]PCS 계정 신청 및 결과 시스템 반영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(전자결재)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[E-Approval][계약체결기안] 문서번호 DB3-23-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0002 '23년 고용노동부 도급승인을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위한 안전보건평가 용역 시행품의에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대해 첨부 1. 계약서 교체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[E-Approval]LMS 결재선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[E-Approval]전자결재 코스트센터명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[E-Approval]소액구매요구/승인서 - 코스트 센터 삭제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[E-Approval]계약체결기안 및 계약서 보관/관리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서 삭제 요청건</a:t>
            </a:r>
          </a:p>
        </p:txBody>
      </p:sp>
      <p:sp>
        <p:nvSpPr>
          <p:cNvPr id="1322116573" name="Text"/>
          <p:cNvSpPr>
            <a:spLocks noGrp="1"/>
          </p:cNvSpPr>
          <p:nvPr/>
        </p:nvSpPr>
        <p:spPr>
          <a:xfrm>
            <a:off x="4406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</a:p>
        </p:txBody>
      </p:sp>
      <p:sp>
        <p:nvSpPr>
          <p:cNvPr id="264285986" name="Text"/>
          <p:cNvSpPr>
            <a:spLocks noGrp="1"/>
          </p:cNvSpPr>
          <p:nvPr/>
        </p:nvSpPr>
        <p:spPr>
          <a:xfrm>
            <a:off x="5041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</a:p>
        </p:txBody>
      </p:sp>
      <p:sp>
        <p:nvSpPr>
          <p:cNvPr id="262238419" name="Text"/>
          <p:cNvSpPr>
            <a:spLocks noGrp="1"/>
          </p:cNvSpPr>
          <p:nvPr/>
        </p:nvSpPr>
        <p:spPr>
          <a:xfrm>
            <a:off x="3771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</a:p>
        </p:txBody>
      </p:sp>
      <p:sp>
        <p:nvSpPr>
          <p:cNvPr id="1167514260" name="Text"/>
          <p:cNvSpPr>
            <a:spLocks noGrp="1"/>
          </p:cNvSpPr>
          <p:nvPr/>
        </p:nvSpPr>
        <p:spPr>
          <a:xfrm>
            <a:off x="9867900" y="43053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</a:p>
        </p:txBody>
      </p:sp>
      <p:sp>
        <p:nvSpPr>
          <p:cNvPr id="1691626742" name="Text"/>
          <p:cNvSpPr>
            <a:spLocks noGrp="1"/>
          </p:cNvSpPr>
          <p:nvPr/>
        </p:nvSpPr>
        <p:spPr>
          <a:xfrm>
            <a:off x="9232900" y="43053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</a:p>
        </p:txBody>
      </p:sp>
      <p:sp>
        <p:nvSpPr>
          <p:cNvPr id="1860642545" name="Text"/>
          <p:cNvSpPr>
            <a:spLocks noGrp="1"/>
          </p:cNvSpPr>
          <p:nvPr/>
        </p:nvSpPr>
        <p:spPr>
          <a:xfrm>
            <a:off x="6388100" y="4305300"/>
            <a:ext cx="28448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Upgrade로 인한 모바일 상품권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관련 화면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(일일판매보고 품의서, 모바일상품권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매현황)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교환 회수 개발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사이버보안 컴플라이언스 점검 결과에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적치확정에서 PO L/N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 로 인한 SAP DS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판매품의서 판매현황보고 데이터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</a:p>
        </p:txBody>
      </p:sp>
      <p:sp>
        <p:nvSpPr>
          <p:cNvPr id="1782903830" name="Text"/>
          <p:cNvSpPr>
            <a:spLocks noGrp="1"/>
          </p:cNvSpPr>
          <p:nvPr/>
        </p:nvSpPr>
        <p:spPr>
          <a:xfrm>
            <a:off x="5753100" y="43053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/EWS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/RPA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427147696" name="Text"/>
          <p:cNvSpPr>
            <a:spLocks noGrp="1"/>
          </p:cNvSpPr>
          <p:nvPr/>
        </p:nvSpPr>
        <p:spPr>
          <a:xfrm>
            <a:off x="165100" y="4305300"/>
            <a:ext cx="7239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/EWS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/RPA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543761396" name="Text"/>
          <p:cNvSpPr>
            <a:spLocks noGrp="1"/>
          </p:cNvSpPr>
          <p:nvPr/>
        </p:nvSpPr>
        <p:spPr>
          <a:xfrm>
            <a:off x="889000" y="4305300"/>
            <a:ext cx="28829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[GCMS]CRM Upgrade로 인한 모바일 상품권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관련 화면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(일일판매보고 품의서, 모바일상품권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매현황)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[GCMS]지류상품권 교환 회수 개발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[WMS]사이버보안 컴플라이언스 점검 결과에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[WMS]적치확정에서 PO L/N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[GCMS]울산지사 기회수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[GCMS]전북지사 상품권 PC 결제 프로그램 셋팅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application Log 확인 요청 (보안관제)</a:t>
            </a:r>
          </a:p>
        </p:txBody>
      </p:sp>
      <p:sp>
        <p:nvSpPr>
          <p:cNvPr id="184846379" name="Text"/>
          <p:cNvSpPr>
            <a:spLocks noGrp="1"/>
          </p:cNvSpPr>
          <p:nvPr/>
        </p:nvSpPr>
        <p:spPr>
          <a:xfrm>
            <a:off x="4406900" y="43053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</a:p>
        </p:txBody>
      </p:sp>
      <p:sp>
        <p:nvSpPr>
          <p:cNvPr id="1185753369" name="Text"/>
          <p:cNvSpPr>
            <a:spLocks noGrp="1"/>
          </p:cNvSpPr>
          <p:nvPr/>
        </p:nvSpPr>
        <p:spPr>
          <a:xfrm>
            <a:off x="5041900" y="43053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</a:p>
        </p:txBody>
      </p:sp>
      <p:sp>
        <p:nvSpPr>
          <p:cNvPr id="1902254141" name="Text"/>
          <p:cNvSpPr>
            <a:spLocks noGrp="1"/>
          </p:cNvSpPr>
          <p:nvPr/>
        </p:nvSpPr>
        <p:spPr>
          <a:xfrm>
            <a:off x="3771900" y="43053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</a:p>
        </p:txBody>
      </p:sp>
      <p:sp>
        <p:nvSpPr>
          <p:cNvPr id="852305832" name="Text"/>
          <p:cNvSpPr>
            <a:spLocks noGrp="1"/>
          </p:cNvSpPr>
          <p:nvPr/>
        </p:nvSpPr>
        <p:spPr>
          <a:xfrm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000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7</a:t>
            </a:r>
          </a:p>
        </p:txBody>
      </p:sp>
      <p:pic>
        <p:nvPicPr>
          <p:cNvPr id="1989912637" name="Picture"/>
          <p:cNvPicPr>
            <a:picLocks noChangeAspect="1"/>
          </p:cNvPicPr>
          <p:nvPr/>
        </p:nvPicPr>
        <p:blipFill>
          <a:blip r:embed="rId2"/>
          <a:stretch>
            <a:fillRect b="5555"/>
          </a:stretch>
        </p:blipFill>
        <p:spPr>
          <a:xfrm>
            <a:off x="101600" y="6819900"/>
            <a:ext cx="1143000" cy="457200"/>
          </a:xfrm>
          <a:prstGeom prst="rect">
            <a:avLst/>
          </a:prstGeom>
        </p:spPr>
      </p:pic>
      <p:sp>
        <p:nvSpPr>
          <p:cNvPr id="2044797516" name="TextBox"/>
          <p:cNvSpPr txBox="1">
            <a:spLocks noGrp="1" noSelect="1" noRot="1" noMove="1"/>
          </p:cNvSpPr>
          <p:nvPr/>
        </p:nvSpPr>
        <p:spPr>
          <a:xfrm>
            <a:off x="2134870" y="299339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21.5.</a:t>
            </a:r>
          </a:p>
          <a:p>
            <a:pPr algn="ctr"/>
            <a:r>
              <a:t>Copyright 2004-2021 Aspose Pty Ltd.</a:t>
            </a:r>
          </a:p>
        </p:txBody>
      </p:sp>
      <p:sp>
        <p:nvSpPr>
          <p:cNvPr id="2044797517" name="TextBox"/>
          <p:cNvSpPr txBox="1">
            <a:spLocks noGrp="1" noSelect="1" noRot="1" noMove="1"/>
          </p:cNvSpPr>
          <p:nvPr/>
        </p:nvSpPr>
        <p:spPr>
          <a:xfrm>
            <a:off x="2134870" y="299339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21.5.</a:t>
            </a:r>
          </a:p>
          <a:p>
            <a:pPr algn="ctr"/>
            <a:r>
              <a:t>Copyright 2004-2021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10.0"/>
  <p:tag name="AS_RELEASE_DATE" val="2021.05.31"/>
  <p:tag name="AS_TITLE" val="Aspose.Slides for Java"/>
  <p:tag name="AS_VERSION" val="21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4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109</Paragraphs>
  <Slides>3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8">
      <vt:lpstr>Arial</vt:lpstr>
      <vt:lpstr>Calibri</vt:lpstr>
      <vt:lpstr>맑은 고딕</vt:lpstr>
      <vt:lpstr>SansSerif</vt:lpstr>
      <vt:lpstr>Office Theme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21.0500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2023-02-20T16:19:28.467</cp:lastPrinted>
  <dcterms:created xsi:type="dcterms:W3CDTF">2023-02-20T07:19:28Z</dcterms:created>
  <dcterms:modified xsi:type="dcterms:W3CDTF">2023-02-20T07:19:28Z</dcterms:modified>
</cp:coreProperties>
</file>