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3"/>
    <p:sldMasterId id="2147483783" r:id="rId4"/>
    <p:sldMasterId id="2147483782" r:id="rId5"/>
    <p:sldMasterId id="2147483781" r:id="rId6"/>
  </p:sldMasterIdLst>
  <p:notesMasterIdLst>
    <p:notesMasterId r:id="rId8"/>
  </p:notesMasterIdLst>
  <p:handoutMasterIdLst>
    <p:handoutMasterId r:id="rId9"/>
  </p:handoutMasterIdLst>
  <p:sldIdLst>
    <p:sldId id="1408" r:id="rId7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33CC33"/>
    <a:srgbClr val="0000CC"/>
    <a:srgbClr val="00FF00"/>
    <a:srgbClr val="FFFF00"/>
    <a:srgbClr val="FFCDC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0" autoAdjust="0"/>
    <p:restoredTop sz="96391" autoAdjust="0"/>
  </p:normalViewPr>
  <p:slideViewPr>
    <p:cSldViewPr>
      <p:cViewPr varScale="1">
        <p:scale>
          <a:sx n="93" d="100"/>
          <a:sy n="93" d="100"/>
        </p:scale>
        <p:origin x="450" y="90"/>
      </p:cViewPr>
      <p:guideLst>
        <p:guide orient="horz" pos="244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6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2023-02-22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9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2023-02-22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0115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AF56D908-C2A0-4594-8043-7B2A2764A612}" type="datetime1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2023-02-22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65D332B1-6798-497D-875F-C7FAE08D878A}" type="slidenum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1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7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726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102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5283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9028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374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69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3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4443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9655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8121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3107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9552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9851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86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757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7539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428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627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65412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657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8380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19439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017913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500494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1786626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836613"/>
            <a:ext cx="4381500" cy="5289550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836613"/>
            <a:ext cx="4381500" cy="5289550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48432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5735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1205448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607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7450322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9142025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1442876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15177" y="458790"/>
            <a:ext cx="2295525" cy="5667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3840" y="458790"/>
            <a:ext cx="6738937" cy="5667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76560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7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5" y="950915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  <p:pic>
        <p:nvPicPr>
          <p:cNvPr id="2052" name="Picture 5" descr="IBM-white-bi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25" y="6529390"/>
            <a:ext cx="74453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56365"/>
            <a:ext cx="85248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53975" y="6415088"/>
            <a:ext cx="97663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grpSp>
        <p:nvGrpSpPr>
          <p:cNvPr id="2055" name="Group 9"/>
          <p:cNvGrpSpPr>
            <a:grpSpLocks/>
          </p:cNvGrpSpPr>
          <p:nvPr/>
        </p:nvGrpSpPr>
        <p:grpSpPr bwMode="auto">
          <a:xfrm>
            <a:off x="1160463" y="6459573"/>
            <a:ext cx="2235200" cy="698503"/>
            <a:chOff x="140" y="4090"/>
            <a:chExt cx="1408" cy="440"/>
          </a:xfrm>
        </p:grpSpPr>
        <p:sp>
          <p:nvSpPr>
            <p:cNvPr id="2" name="Freeform 10"/>
            <p:cNvSpPr>
              <a:spLocks/>
            </p:cNvSpPr>
            <p:nvPr userDrawn="1"/>
          </p:nvSpPr>
          <p:spPr bwMode="auto">
            <a:xfrm flipH="1">
              <a:off x="140" y="4099"/>
              <a:ext cx="55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59" name="Freeform 11"/>
            <p:cNvSpPr>
              <a:spLocks/>
            </p:cNvSpPr>
            <p:nvPr userDrawn="1"/>
          </p:nvSpPr>
          <p:spPr bwMode="auto">
            <a:xfrm flipH="1">
              <a:off x="317" y="4092"/>
              <a:ext cx="9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0" name="Freeform 12"/>
            <p:cNvSpPr>
              <a:spLocks/>
            </p:cNvSpPr>
            <p:nvPr userDrawn="1"/>
          </p:nvSpPr>
          <p:spPr bwMode="auto">
            <a:xfrm flipH="1">
              <a:off x="673" y="4099"/>
              <a:ext cx="81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1" name="Freeform 13"/>
            <p:cNvSpPr>
              <a:spLocks/>
            </p:cNvSpPr>
            <p:nvPr userDrawn="1"/>
          </p:nvSpPr>
          <p:spPr bwMode="auto">
            <a:xfrm flipH="1">
              <a:off x="763" y="4159"/>
              <a:ext cx="6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2" name="Freeform 14"/>
            <p:cNvSpPr>
              <a:spLocks/>
            </p:cNvSpPr>
            <p:nvPr userDrawn="1"/>
          </p:nvSpPr>
          <p:spPr bwMode="auto">
            <a:xfrm flipH="1">
              <a:off x="811" y="4122"/>
              <a:ext cx="3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3" name="Freeform 15"/>
            <p:cNvSpPr>
              <a:spLocks/>
            </p:cNvSpPr>
            <p:nvPr userDrawn="1"/>
          </p:nvSpPr>
          <p:spPr bwMode="auto">
            <a:xfrm flipH="1">
              <a:off x="883" y="4109"/>
              <a:ext cx="3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4" name="Freeform 16"/>
            <p:cNvSpPr>
              <a:spLocks/>
            </p:cNvSpPr>
            <p:nvPr userDrawn="1"/>
          </p:nvSpPr>
          <p:spPr bwMode="auto">
            <a:xfrm flipH="1">
              <a:off x="877" y="4170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5" name="Freeform 17"/>
            <p:cNvSpPr>
              <a:spLocks/>
            </p:cNvSpPr>
            <p:nvPr userDrawn="1"/>
          </p:nvSpPr>
          <p:spPr bwMode="auto">
            <a:xfrm flipH="1">
              <a:off x="1033" y="4090"/>
              <a:ext cx="4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6" name="Freeform 18"/>
            <p:cNvSpPr>
              <a:spLocks/>
            </p:cNvSpPr>
            <p:nvPr userDrawn="1"/>
          </p:nvSpPr>
          <p:spPr bwMode="auto">
            <a:xfrm flipH="1">
              <a:off x="976" y="4130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7" name="Freeform 19"/>
            <p:cNvSpPr>
              <a:spLocks/>
            </p:cNvSpPr>
            <p:nvPr userDrawn="1"/>
          </p:nvSpPr>
          <p:spPr bwMode="auto">
            <a:xfrm flipH="1">
              <a:off x="1036" y="4139"/>
              <a:ext cx="6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8" name="Freeform 20"/>
            <p:cNvSpPr>
              <a:spLocks/>
            </p:cNvSpPr>
            <p:nvPr userDrawn="1"/>
          </p:nvSpPr>
          <p:spPr bwMode="auto">
            <a:xfrm flipH="1">
              <a:off x="1109" y="4106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9" name="Freeform 21"/>
            <p:cNvSpPr>
              <a:spLocks/>
            </p:cNvSpPr>
            <p:nvPr userDrawn="1"/>
          </p:nvSpPr>
          <p:spPr bwMode="auto">
            <a:xfrm flipH="1">
              <a:off x="1136" y="4224"/>
              <a:ext cx="5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0" name="Freeform 22"/>
            <p:cNvSpPr>
              <a:spLocks/>
            </p:cNvSpPr>
            <p:nvPr userDrawn="1"/>
          </p:nvSpPr>
          <p:spPr bwMode="auto">
            <a:xfrm flipH="1">
              <a:off x="1266" y="4132"/>
              <a:ext cx="5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1" name="Freeform 23"/>
            <p:cNvSpPr>
              <a:spLocks/>
            </p:cNvSpPr>
            <p:nvPr userDrawn="1"/>
          </p:nvSpPr>
          <p:spPr bwMode="auto">
            <a:xfrm flipH="1">
              <a:off x="1201" y="4188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2" name="Freeform 24"/>
            <p:cNvSpPr>
              <a:spLocks/>
            </p:cNvSpPr>
            <p:nvPr userDrawn="1"/>
          </p:nvSpPr>
          <p:spPr bwMode="auto">
            <a:xfrm flipH="1">
              <a:off x="1216" y="4139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3" name="Freeform 25"/>
            <p:cNvSpPr>
              <a:spLocks/>
            </p:cNvSpPr>
            <p:nvPr userDrawn="1"/>
          </p:nvSpPr>
          <p:spPr bwMode="auto">
            <a:xfrm flipH="1">
              <a:off x="1260" y="4235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4" name="Freeform 26"/>
            <p:cNvSpPr>
              <a:spLocks/>
            </p:cNvSpPr>
            <p:nvPr userDrawn="1"/>
          </p:nvSpPr>
          <p:spPr bwMode="auto">
            <a:xfrm flipH="1">
              <a:off x="1396" y="4193"/>
              <a:ext cx="44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5" name="Freeform 27"/>
            <p:cNvSpPr>
              <a:spLocks/>
            </p:cNvSpPr>
            <p:nvPr userDrawn="1"/>
          </p:nvSpPr>
          <p:spPr bwMode="auto">
            <a:xfrm flipH="1">
              <a:off x="1346" y="4250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6" name="Freeform 28"/>
            <p:cNvSpPr>
              <a:spLocks/>
            </p:cNvSpPr>
            <p:nvPr userDrawn="1"/>
          </p:nvSpPr>
          <p:spPr bwMode="auto">
            <a:xfrm flipH="1">
              <a:off x="1461" y="4170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7" name="Freeform 29"/>
            <p:cNvSpPr>
              <a:spLocks/>
            </p:cNvSpPr>
            <p:nvPr userDrawn="1"/>
          </p:nvSpPr>
          <p:spPr bwMode="auto">
            <a:xfrm flipH="1">
              <a:off x="1501" y="4267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8" name="Freeform 30"/>
            <p:cNvSpPr>
              <a:spLocks/>
            </p:cNvSpPr>
            <p:nvPr userDrawn="1"/>
          </p:nvSpPr>
          <p:spPr bwMode="auto">
            <a:xfrm flipH="1">
              <a:off x="1464" y="4225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9" name="Freeform 31"/>
            <p:cNvSpPr>
              <a:spLocks/>
            </p:cNvSpPr>
            <p:nvPr userDrawn="1"/>
          </p:nvSpPr>
          <p:spPr bwMode="auto">
            <a:xfrm flipH="1">
              <a:off x="1336" y="4200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80" name="Freeform 32"/>
            <p:cNvSpPr>
              <a:spLocks/>
            </p:cNvSpPr>
            <p:nvPr userDrawn="1"/>
          </p:nvSpPr>
          <p:spPr bwMode="auto">
            <a:xfrm flipH="1">
              <a:off x="533" y="4100"/>
              <a:ext cx="6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</p:grpSp>
      <p:sp>
        <p:nvSpPr>
          <p:cNvPr id="2056" name="Rectangle 33"/>
          <p:cNvSpPr>
            <a:spLocks noChangeArrowheads="1"/>
          </p:cNvSpPr>
          <p:nvPr/>
        </p:nvSpPr>
        <p:spPr bwMode="auto">
          <a:xfrm>
            <a:off x="11115" y="0"/>
            <a:ext cx="9896475" cy="458788"/>
          </a:xfrm>
          <a:prstGeom prst="rect">
            <a:avLst/>
          </a:prstGeom>
          <a:solidFill>
            <a:srgbClr val="DAEE44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FE8AD383-F27C-4150-AF16-2133008AA000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092" r:id="rId1"/>
    <p:sldLayoutId id="2147521093" r:id="rId2"/>
    <p:sldLayoutId id="2147521094" r:id="rId3"/>
    <p:sldLayoutId id="2147521095" r:id="rId4"/>
    <p:sldLayoutId id="2147521096" r:id="rId5"/>
    <p:sldLayoutId id="2147521097" r:id="rId6"/>
    <p:sldLayoutId id="2147521098" r:id="rId7"/>
    <p:sldLayoutId id="2147521099" r:id="rId8"/>
    <p:sldLayoutId id="2147521100" r:id="rId9"/>
    <p:sldLayoutId id="2147521101" r:id="rId10"/>
    <p:sldLayoutId id="2147521102" r:id="rId11"/>
  </p:sldLayoutIdLst>
  <p:txStyles>
    <p:titleStyle>
      <a:lvl1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20285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67714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15142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62571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5554" indent="-175554" algn="l" defTabSz="936804" rtl="0" eaLnBrk="0" fontAlgn="base" latinLnBrk="1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2pPr>
      <a:lvl3pPr marL="876214" indent="-174000" algn="l" defTabSz="93680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</a:defRPr>
      </a:lvl3pPr>
      <a:lvl4pPr marL="1236642" indent="-184875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4pPr>
      <a:lvl5pPr marL="1587749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5pPr>
      <a:lvl6pPr marL="2035178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6pPr>
      <a:lvl7pPr marL="2482606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7pPr>
      <a:lvl8pPr marL="2930035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8pPr>
      <a:lvl9pPr marL="3377463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7" descr="bkg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97577" y="1676400"/>
            <a:ext cx="39036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6"/>
          <p:cNvSpPr>
            <a:spLocks noChangeArrowheads="1"/>
          </p:cNvSpPr>
          <p:nvPr/>
        </p:nvSpPr>
        <p:spPr bwMode="blackWhite">
          <a:xfrm>
            <a:off x="0" y="5164140"/>
            <a:ext cx="9906000" cy="1690687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6" name="Rectangle 25"/>
          <p:cNvSpPr>
            <a:spLocks noChangeArrowheads="1"/>
          </p:cNvSpPr>
          <p:nvPr/>
        </p:nvSpPr>
        <p:spPr bwMode="blackWhite">
          <a:xfrm>
            <a:off x="0" y="0"/>
            <a:ext cx="9906000" cy="1690688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7" name="Line 15"/>
          <p:cNvSpPr>
            <a:spLocks noChangeShapeType="1"/>
          </p:cNvSpPr>
          <p:nvPr/>
        </p:nvSpPr>
        <p:spPr bwMode="auto">
          <a:xfrm flipV="1">
            <a:off x="3852863" y="76201"/>
            <a:ext cx="0" cy="111125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 sz="2716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1115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0" y="6399215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81" name="Rectangle 30"/>
          <p:cNvSpPr>
            <a:spLocks noChangeArrowheads="1"/>
          </p:cNvSpPr>
          <p:nvPr/>
        </p:nvSpPr>
        <p:spPr bwMode="black">
          <a:xfrm>
            <a:off x="2173289" y="1287465"/>
            <a:ext cx="4446587" cy="306387"/>
          </a:xfrm>
          <a:prstGeom prst="rect">
            <a:avLst/>
          </a:prstGeom>
          <a:noFill/>
          <a:ln>
            <a:noFill/>
          </a:ln>
          <a:extLst/>
        </p:spPr>
        <p:txBody>
          <a:bodyPr lIns="17895" tIns="17895" rIns="17895" bIns="17895" anchor="ctr"/>
          <a:lstStyle>
            <a:lvl1pPr marL="342900" indent="-3429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endParaRPr lang="en-US" altLang="ko-KR" sz="1761" b="0">
              <a:solidFill>
                <a:srgbClr val="FFFFFF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blackWhite">
          <a:xfrm>
            <a:off x="0" y="1676400"/>
            <a:ext cx="9906000" cy="3505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7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5" y="950915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03" r:id="rId1"/>
    <p:sldLayoutId id="2147521104" r:id="rId2"/>
    <p:sldLayoutId id="2147521105" r:id="rId3"/>
    <p:sldLayoutId id="2147521106" r:id="rId4"/>
    <p:sldLayoutId id="2147521107" r:id="rId5"/>
    <p:sldLayoutId id="2147521108" r:id="rId6"/>
    <p:sldLayoutId id="2147521109" r:id="rId7"/>
    <p:sldLayoutId id="2147521110" r:id="rId8"/>
    <p:sldLayoutId id="2147521111" r:id="rId9"/>
    <p:sldLayoutId id="2147521112" r:id="rId10"/>
    <p:sldLayoutId id="2147521113" r:id="rId11"/>
  </p:sldLayoutIdLst>
  <p:txStyles>
    <p:titleStyle>
      <a:lvl1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20285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67714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15142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62571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5554" indent="-175554" algn="l" defTabSz="936804" rtl="0" eaLnBrk="0" fontAlgn="base" latinLnBrk="1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2pPr>
      <a:lvl3pPr marL="876214" indent="-174000" algn="l" defTabSz="93680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</a:defRPr>
      </a:lvl3pPr>
      <a:lvl4pPr marL="1236642" indent="-184875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4pPr>
      <a:lvl5pPr marL="1587749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5pPr>
      <a:lvl6pPr marL="2035178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6pPr>
      <a:lvl7pPr marL="2482606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7pPr>
      <a:lvl8pPr marL="2930035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8pPr>
      <a:lvl9pPr marL="3377463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458788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193675" y="819150"/>
            <a:ext cx="9410700" cy="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pic>
        <p:nvPicPr>
          <p:cNvPr id="4101" name="Picture 19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0"/>
            <a:ext cx="990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1670051" y="106365"/>
            <a:ext cx="2637260" cy="42383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77">
                <a:latin typeface="Verdana" panose="020B0604030504040204" pitchFamily="34" charset="0"/>
                <a:ea typeface="굴림" panose="020B0600000101010101" pitchFamily="50" charset="-127"/>
              </a:rPr>
              <a:t>Integrated Technology Delivery</a:t>
            </a:r>
          </a:p>
          <a:p>
            <a:pPr eaLnBrk="1" hangingPunct="1">
              <a:defRPr/>
            </a:pPr>
            <a:endParaRPr lang="en-US" altLang="en-US" sz="1077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103" name="Line 21"/>
          <p:cNvSpPr>
            <a:spLocks noChangeShapeType="1"/>
          </p:cNvSpPr>
          <p:nvPr/>
        </p:nvSpPr>
        <p:spPr bwMode="auto">
          <a:xfrm flipV="1">
            <a:off x="1651000" y="1397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4104" name="Picture 22" descr="ibm_white_logo_300dpi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5"/>
          <a:stretch>
            <a:fillRect/>
          </a:stretch>
        </p:blipFill>
        <p:spPr bwMode="black">
          <a:xfrm>
            <a:off x="9040815" y="57150"/>
            <a:ext cx="7318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4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6605588"/>
            <a:ext cx="99060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 Box 25"/>
          <p:cNvSpPr txBox="1">
            <a:spLocks noChangeArrowheads="1"/>
          </p:cNvSpPr>
          <p:nvPr/>
        </p:nvSpPr>
        <p:spPr bwMode="auto">
          <a:xfrm>
            <a:off x="28577" y="6534150"/>
            <a:ext cx="317515" cy="2787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8066" tIns="88066" bIns="0">
            <a:spAutoFit/>
          </a:bodyPr>
          <a:lstStyle>
            <a:lvl1pPr marL="287338" indent="-287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40000"/>
              </a:lnSpc>
              <a:buClr>
                <a:srgbClr val="0099CC"/>
              </a:buClr>
              <a:buFont typeface="Webdings" panose="05030102010509060703" pitchFamily="18" charset="2"/>
              <a:buNone/>
              <a:defRPr/>
            </a:pPr>
            <a:fld id="{1504D55E-F972-4351-9808-7D7DA2EC7F76}" type="slidenum">
              <a:rPr lang="en-US" altLang="ko-KR" sz="881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lnSpc>
                  <a:spcPct val="140000"/>
                </a:lnSpc>
                <a:buClr>
                  <a:srgbClr val="0099CC"/>
                </a:buClr>
                <a:buFont typeface="Webdings" panose="05030102010509060703" pitchFamily="18" charset="2"/>
                <a:buNone/>
                <a:defRPr/>
              </a:pPr>
              <a:t>‹#›</a:t>
            </a:fld>
            <a:endParaRPr lang="en-US" altLang="ko-KR" sz="881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07" name="Rectangle 26"/>
          <p:cNvSpPr>
            <a:spLocks noChangeArrowheads="1"/>
          </p:cNvSpPr>
          <p:nvPr/>
        </p:nvSpPr>
        <p:spPr bwMode="auto">
          <a:xfrm>
            <a:off x="683169" y="6613525"/>
            <a:ext cx="1634040" cy="24904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44737" rIns="44737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4000"/>
              </a:lnSpc>
              <a:spcBef>
                <a:spcPct val="50000"/>
              </a:spcBef>
              <a:buClr>
                <a:schemeClr val="accent1"/>
              </a:buClr>
              <a:buFont typeface="Webdings" panose="05030102010509060703" pitchFamily="18" charset="2"/>
              <a:buNone/>
              <a:defRPr/>
            </a:pPr>
            <a:r>
              <a:rPr lang="en-US" altLang="ko-KR" sz="979" b="0" i="1">
                <a:latin typeface="Arial" panose="020B0604020202020204" pitchFamily="34" charset="0"/>
                <a:ea typeface="굴림" panose="020B0600000101010101" pitchFamily="50" charset="-127"/>
              </a:rPr>
              <a:t>2011 1st All Hands Meeting</a:t>
            </a:r>
          </a:p>
        </p:txBody>
      </p:sp>
      <p:sp>
        <p:nvSpPr>
          <p:cNvPr id="4108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14" r:id="rId1"/>
    <p:sldLayoutId id="2147521115" r:id="rId2"/>
    <p:sldLayoutId id="2147521116" r:id="rId3"/>
    <p:sldLayoutId id="2147521117" r:id="rId4"/>
    <p:sldLayoutId id="2147521118" r:id="rId5"/>
    <p:sldLayoutId id="2147521119" r:id="rId6"/>
    <p:sldLayoutId id="2147521120" r:id="rId7"/>
    <p:sldLayoutId id="2147521121" r:id="rId8"/>
    <p:sldLayoutId id="2147521122" r:id="rId9"/>
    <p:sldLayoutId id="2147521123" r:id="rId10"/>
    <p:sldLayoutId id="2147521124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5pPr>
      <a:lvl6pPr marL="447428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6pPr>
      <a:lvl7pPr marL="894857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7pPr>
      <a:lvl8pPr marL="1342285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8pPr>
      <a:lvl9pPr marL="1789713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9pPr>
    </p:titleStyle>
    <p:bodyStyle>
      <a:lvl1pPr marL="187983" indent="-187983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3132">
          <a:solidFill>
            <a:srgbClr val="333399"/>
          </a:solidFill>
          <a:latin typeface="+mn-lt"/>
          <a:ea typeface="+mn-ea"/>
          <a:cs typeface="+mn-cs"/>
        </a:defRPr>
      </a:lvl1pPr>
      <a:lvl2pPr marL="453643" indent="-181768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kumimoji="1" sz="1566">
          <a:solidFill>
            <a:schemeClr val="tx1"/>
          </a:solidFill>
          <a:latin typeface="+mn-lt"/>
          <a:ea typeface="+mn-ea"/>
        </a:defRPr>
      </a:lvl2pPr>
      <a:lvl3pPr marL="751928" indent="-189536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1370">
          <a:solidFill>
            <a:schemeClr val="tx1"/>
          </a:solidFill>
          <a:latin typeface="+mn-lt"/>
          <a:ea typeface="+mn-ea"/>
        </a:defRPr>
      </a:lvl3pPr>
      <a:lvl4pPr marL="1030018" indent="-177107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anose="02010600030101010101" pitchFamily="2" charset="-122"/>
        <a:buChar char="-"/>
        <a:defRPr kumimoji="1" sz="1174">
          <a:solidFill>
            <a:schemeClr val="tx1"/>
          </a:solidFill>
          <a:latin typeface="+mn-lt"/>
          <a:ea typeface="+mn-ea"/>
        </a:defRPr>
      </a:lvl4pPr>
      <a:lvl5pPr marL="1351606" indent="-142929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5pPr>
      <a:lvl6pPr marL="1799035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6pPr>
      <a:lvl7pPr marL="2246463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7pPr>
      <a:lvl8pPr marL="2693892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8pPr>
      <a:lvl9pPr marL="3141320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 bwMode="auto">
          <a:xfrm>
            <a:off x="2054393" y="2265519"/>
            <a:ext cx="5763041" cy="51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en-US" altLang="ko-KR" sz="2740" b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ITO </a:t>
            </a:r>
            <a:r>
              <a:rPr kumimoji="1" lang="ko-KR" altLang="en-US" sz="2740" b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운영 주간보고서 </a:t>
            </a:r>
            <a:r>
              <a:rPr kumimoji="1" lang="en-US" altLang="ko-KR" sz="2740" b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(AMS)</a:t>
            </a:r>
            <a:endParaRPr kumimoji="1" lang="ko-KR" altLang="en-US" sz="2740" b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 descr="BD15156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/>
          <p:cNvSpPr txBox="1">
            <a:spLocks noChangeArrowheads="1"/>
          </p:cNvSpPr>
          <p:nvPr/>
        </p:nvSpPr>
        <p:spPr bwMode="auto"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21" tIns="18410" rIns="93521" bIns="46759"/>
          <a:lstStyle>
            <a:lvl1pPr marL="342900" indent="-342900" defTabSz="860425"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defTabSz="860425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defTabSz="860425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defTabSz="860425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defTabSz="860425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1957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[2022.12.27 ~ 2023.01.02]</a:t>
            </a:r>
            <a:endParaRPr kumimoji="0" lang="ko-KR" altLang="en-US" sz="1957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 bwMode="auto">
          <a:xfrm>
            <a:off x="4171651" y="3559484"/>
            <a:ext cx="1544012" cy="45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2349" dirty="0">
                <a:solidFill>
                  <a:srgbClr val="000000"/>
                </a:solidFill>
              </a:rPr>
              <a:t>1</a:t>
            </a:r>
            <a:r>
              <a:rPr kumimoji="1" lang="ko-KR" altLang="en-US" sz="2349">
                <a:solidFill>
                  <a:srgbClr val="000000"/>
                </a:solidFill>
              </a:rPr>
              <a:t>월 </a:t>
            </a:r>
            <a:r>
              <a:rPr kumimoji="1" lang="en-US" altLang="ko-KR" sz="2349" dirty="0">
                <a:solidFill>
                  <a:srgbClr val="000000"/>
                </a:solidFill>
              </a:rPr>
              <a:t>1</a:t>
            </a:r>
            <a:r>
              <a:rPr kumimoji="1" lang="ko-KR" altLang="en-US" sz="2349">
                <a:solidFill>
                  <a:srgbClr val="000000"/>
                </a:solidFill>
              </a:rPr>
              <a:t>주차</a:t>
            </a:r>
            <a:endParaRPr kumimoji="1" lang="ko-KR" altLang="en-US" sz="2349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lnDef>
  </a:objectDefaults>
  <a:extraClrSchemeLst>
    <a:extraClrScheme>
      <a:clrScheme name="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S-Oil SO Proposal_인프라_0814_V1.1">
  <a:themeElements>
    <a:clrScheme name="3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-Oil SO Proposal_인프라_0814_V1.1">
  <a:themeElements>
    <a:clrScheme name="2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CS_White_Background">
  <a:themeElements>
    <a:clrScheme name="BCS_White_Background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_White_Background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CS_White_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powerpoint/application">
  <Version>2</Version>
  <Revision>2.4.0.63248</Revision>
</Application>
</file>

<file path=customXml/item2.xml><?xml version="1.0" encoding="utf-8"?>
<Application xmlns="http://www.sap.com/cof/ao/powerpoint/application">
  <com.sap.ip.bi.pioneer>
    <Version>4</Version>
    <AAO_Revision>2.4.0.63248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DB238FD8-7C99-4765-9C53-FC42F7C7E393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5AF388E5-10F2-4793-BA1B-991FBC8668E5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203179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HY견고딕</vt:lpstr>
      <vt:lpstr>SimSun</vt:lpstr>
      <vt:lpstr>가는각진제목체</vt:lpstr>
      <vt:lpstr>굴림</vt:lpstr>
      <vt:lpstr>굴림체</vt:lpstr>
      <vt:lpstr>맑은 고딕</vt:lpstr>
      <vt:lpstr>아리따M</vt:lpstr>
      <vt:lpstr>Arial</vt:lpstr>
      <vt:lpstr>Tahoma</vt:lpstr>
      <vt:lpstr>Times New Roman</vt:lpstr>
      <vt:lpstr>Verdana</vt:lpstr>
      <vt:lpstr>Webdings</vt:lpstr>
      <vt:lpstr>Wingdings</vt:lpstr>
      <vt:lpstr>S-Oil SO Proposal_인프라_0814_V1.1</vt:lpstr>
      <vt:lpstr>3_S-Oil SO Proposal_인프라_0814_V1.1</vt:lpstr>
      <vt:lpstr>2_S-Oil SO Proposal_인프라_0814_V1.1</vt:lpstr>
      <vt:lpstr>BCS_White_Background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kr052063</dc:creator>
  <cp:lastModifiedBy>S-OIL</cp:lastModifiedBy>
  <cp:revision>11680</cp:revision>
  <cp:lastPrinted>2016-03-15T00:33:13Z</cp:lastPrinted>
  <dcterms:modified xsi:type="dcterms:W3CDTF">2023-02-22T08:47:29Z</dcterms:modified>
</cp:coreProperties>
</file>