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2853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108" d="100"/>
          <a:sy n="108" d="100"/>
        </p:scale>
        <p:origin x="102" y="258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2023-02-23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914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7664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새해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이여진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배영식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박선미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2" marB="44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권지수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남대현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김도신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노승표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이지은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김도신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전광호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박남신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이병준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황보람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설날 연휴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대체 휴일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김구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박민우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박태준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◑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순현국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5617325" y="723011"/>
            <a:ext cx="659156" cy="3570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>
              <a:lnSpc>
                <a:spcPct val="95000"/>
              </a:lnSpc>
              <a:buFont typeface="맑은 고딕" pitchFamily="50" charset="-127"/>
              <a:buChar char="◑"/>
              <a:defRPr/>
            </a:pPr>
            <a:r>
              <a:rPr kumimoji="1" lang="ko-KR" altLang="en-US" sz="930" b="0" dirty="0">
                <a:solidFill>
                  <a:srgbClr val="3333CC"/>
                </a:solidFill>
              </a:rPr>
              <a:t>반 차</a:t>
            </a:r>
          </a:p>
          <a:p>
            <a:pPr algn="r">
              <a:lnSpc>
                <a:spcPct val="95000"/>
              </a:lnSpc>
              <a:buSzPct val="150000"/>
              <a:buFont typeface="Wingdings" pitchFamily="2" charset="2"/>
              <a:buChar char="l"/>
              <a:defRPr/>
            </a:pPr>
            <a:r>
              <a:rPr kumimoji="1" lang="en-US" altLang="ko-KR" sz="881" b="0" dirty="0">
                <a:solidFill>
                  <a:srgbClr val="3333CC"/>
                </a:solidFill>
              </a:rPr>
              <a:t> 1day</a:t>
            </a:r>
            <a:endParaRPr lang="ko-KR" altLang="en-US" sz="881" dirty="0">
              <a:solidFill>
                <a:srgbClr val="3333CC"/>
              </a:solidFill>
            </a:endParaRPr>
          </a:p>
        </p:txBody>
      </p:sp>
      <p:sp>
        <p:nvSpPr>
          <p:cNvPr id="8253" name="Rectangle 2"/>
          <p:cNvSpPr>
            <a:spLocks noChangeArrowheads="1"/>
          </p:cNvSpPr>
          <p:nvPr/>
        </p:nvSpPr>
        <p:spPr bwMode="auto">
          <a:xfrm>
            <a:off x="330140" y="269913"/>
            <a:ext cx="8865143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09" tIns="44805" rIns="89609" bIns="44805" anchor="ctr">
            <a:spAutoFit/>
          </a:bodyPr>
          <a:lstStyle>
            <a:lvl1pPr marL="381000" indent="-381000" defTabSz="957263"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ko-KR" altLang="en-US" sz="1566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sz="1566">
                <a:latin typeface="맑은 고딕" panose="020B0503020000020004" pitchFamily="50" charset="-127"/>
                <a:ea typeface="맑은 고딕" panose="020B0503020000020004" pitchFamily="50" charset="-127"/>
              </a:rPr>
              <a:t>-2. 2023. 01</a:t>
            </a:r>
            <a:r>
              <a:rPr lang="ko-KR" altLang="en-US" sz="1566">
                <a:latin typeface="맑은 고딕" panose="020B0503020000020004" pitchFamily="50" charset="-127"/>
                <a:ea typeface="맑은 고딕" panose="020B0503020000020004" pitchFamily="50" charset="-127"/>
              </a:rPr>
              <a:t>월 휴가계획서</a:t>
            </a:r>
          </a:p>
        </p:txBody>
      </p:sp>
      <p:sp>
        <p:nvSpPr>
          <p:cNvPr id="8254" name="Text Box 2"/>
          <p:cNvSpPr txBox="1">
            <a:spLocks noChangeArrowheads="1"/>
          </p:cNvSpPr>
          <p:nvPr/>
        </p:nvSpPr>
        <p:spPr bwMode="auto">
          <a:xfrm>
            <a:off x="6742494" y="727672"/>
            <a:ext cx="1416683" cy="3498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1" lang="ko-KR" altLang="en-US" sz="881" b="0" dirty="0">
                <a:solidFill>
                  <a:schemeClr val="accent2"/>
                </a:solidFill>
              </a:rPr>
              <a:t>예비군</a:t>
            </a:r>
            <a:r>
              <a:rPr kumimoji="1" lang="en-US" altLang="ko-KR" sz="881" b="0" dirty="0">
                <a:solidFill>
                  <a:schemeClr val="accent2"/>
                </a:solidFill>
              </a:rPr>
              <a:t>/</a:t>
            </a:r>
            <a:r>
              <a:rPr kumimoji="1" lang="ko-KR" altLang="en-US" sz="881" b="0" dirty="0">
                <a:solidFill>
                  <a:schemeClr val="accent2"/>
                </a:solidFill>
              </a:rPr>
              <a:t>민방위 훈련</a:t>
            </a:r>
            <a:r>
              <a:rPr kumimoji="1" lang="en-US" altLang="ko-KR" sz="881" b="0" dirty="0">
                <a:solidFill>
                  <a:schemeClr val="accent2"/>
                </a:solidFill>
              </a:rPr>
              <a:t> </a:t>
            </a:r>
          </a:p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ko-KR" altLang="en-US" sz="881" b="0" dirty="0">
                <a:solidFill>
                  <a:schemeClr val="accent2"/>
                </a:solidFill>
              </a:rPr>
              <a:t>교육</a:t>
            </a:r>
            <a:r>
              <a:rPr lang="en-US" altLang="ko-KR" sz="881" b="0" dirty="0">
                <a:solidFill>
                  <a:schemeClr val="accent2"/>
                </a:solidFill>
              </a:rPr>
              <a:t>, </a:t>
            </a:r>
            <a:r>
              <a:rPr lang="ko-KR" altLang="en-US" sz="881" b="0" dirty="0">
                <a:solidFill>
                  <a:schemeClr val="accent2"/>
                </a:solidFill>
              </a:rPr>
              <a:t>내부회의 </a:t>
            </a:r>
          </a:p>
        </p:txBody>
      </p:sp>
      <p:sp>
        <p:nvSpPr>
          <p:cNvPr id="8255" name="Text Box 3"/>
          <p:cNvSpPr txBox="1">
            <a:spLocks noChangeArrowheads="1"/>
          </p:cNvSpPr>
          <p:nvPr/>
        </p:nvSpPr>
        <p:spPr bwMode="auto">
          <a:xfrm>
            <a:off x="7795686" y="723011"/>
            <a:ext cx="1640370" cy="3498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ko-KR" altLang="en-US" sz="881" b="0" dirty="0" err="1">
                <a:solidFill>
                  <a:schemeClr val="accent2"/>
                </a:solidFill>
              </a:rPr>
              <a:t>경조휴가</a:t>
            </a:r>
            <a:endParaRPr kumimoji="1" lang="en-US" altLang="ko-KR" sz="881" b="0" dirty="0">
              <a:solidFill>
                <a:schemeClr val="accent2"/>
              </a:solidFill>
            </a:endParaRPr>
          </a:p>
          <a:p>
            <a:pPr algn="r" eaLnBrk="1" hangingPunct="1">
              <a:lnSpc>
                <a:spcPct val="95000"/>
              </a:lnSpc>
              <a:buClr>
                <a:schemeClr val="accent2"/>
              </a:buClr>
              <a:buFont typeface="맑은 고딕" panose="020B0503020000020004" pitchFamily="50" charset="-127"/>
              <a:buChar char="◇"/>
            </a:pPr>
            <a:r>
              <a:rPr kumimoji="1" lang="ko-KR" altLang="en-US" sz="881" b="0" dirty="0">
                <a:solidFill>
                  <a:schemeClr val="accent2"/>
                </a:solidFill>
              </a:rPr>
              <a:t>건강검진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09379" y="6340559"/>
            <a:ext cx="3025187" cy="2210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>
            <a:lvl1pPr marL="187325" indent="-187325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762000"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algn="r">
              <a:lnSpc>
                <a:spcPct val="95000"/>
              </a:lnSpc>
              <a:buSzPct val="150000"/>
              <a:defRPr/>
            </a:pPr>
            <a:r>
              <a:rPr lang="en-US" altLang="ko-KR" sz="881" b="0" dirty="0">
                <a:solidFill>
                  <a:schemeClr val="tx1"/>
                </a:solidFill>
              </a:rPr>
              <a:t>(H) IT</a:t>
            </a:r>
            <a:r>
              <a:rPr lang="ko-KR" altLang="en-US" sz="881" b="0" dirty="0" err="1">
                <a:solidFill>
                  <a:schemeClr val="tx1"/>
                </a:solidFill>
              </a:rPr>
              <a:t>운영팀</a:t>
            </a:r>
            <a:r>
              <a:rPr lang="ko-KR" altLang="en-US" sz="881" b="0" dirty="0">
                <a:solidFill>
                  <a:schemeClr val="tx1"/>
                </a:solidFill>
              </a:rPr>
              <a:t>  </a:t>
            </a:r>
            <a:r>
              <a:rPr lang="en-US" altLang="ko-KR" sz="881" b="0" dirty="0">
                <a:solidFill>
                  <a:schemeClr val="tx1"/>
                </a:solidFill>
              </a:rPr>
              <a:t>(R) </a:t>
            </a:r>
            <a:r>
              <a:rPr lang="ko-KR" altLang="en-US" sz="881" b="0" dirty="0">
                <a:solidFill>
                  <a:schemeClr val="tx1"/>
                </a:solidFill>
              </a:rPr>
              <a:t>생산</a:t>
            </a:r>
            <a:r>
              <a:rPr lang="en-US" altLang="ko-KR" sz="881" b="0" dirty="0">
                <a:solidFill>
                  <a:schemeClr val="tx1"/>
                </a:solidFill>
              </a:rPr>
              <a:t>IT</a:t>
            </a:r>
            <a:r>
              <a:rPr lang="ko-KR" altLang="en-US" sz="881" b="0" dirty="0" err="1">
                <a:solidFill>
                  <a:schemeClr val="tx1"/>
                </a:solidFill>
              </a:rPr>
              <a:t>지원팀</a:t>
            </a:r>
            <a:r>
              <a:rPr lang="ko-KR" altLang="en-US" sz="881" b="0" dirty="0">
                <a:solidFill>
                  <a:schemeClr val="tx1"/>
                </a:solidFill>
              </a:rPr>
              <a:t>  </a:t>
            </a:r>
            <a:r>
              <a:rPr lang="en-US" altLang="ko-KR" sz="881" b="0" dirty="0">
                <a:solidFill>
                  <a:schemeClr val="tx1"/>
                </a:solidFill>
              </a:rPr>
              <a:t>(B) </a:t>
            </a:r>
            <a:r>
              <a:rPr lang="en-US" altLang="ko-KR" sz="881" b="0" dirty="0" err="1">
                <a:solidFill>
                  <a:schemeClr val="tx1"/>
                </a:solidFill>
              </a:rPr>
              <a:t>Baynex</a:t>
            </a:r>
            <a:r>
              <a:rPr lang="en-US" altLang="ko-KR" sz="881" b="0" dirty="0">
                <a:solidFill>
                  <a:schemeClr val="tx1"/>
                </a:solidFill>
              </a:rPr>
              <a:t>   (Q) Quintet</a:t>
            </a:r>
          </a:p>
        </p:txBody>
      </p:sp>
    </p:spTree>
    <p:extLst>
      <p:ext uri="{BB962C8B-B14F-4D97-AF65-F5344CB8AC3E}">
        <p14:creationId xmlns:p14="http://schemas.microsoft.com/office/powerpoint/2010/main" val="8065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3FAAAA09-463B-4664-9075-A7A9B37637B1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0E0875BA-BD6D-4995-B73A-9DD2645F671A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203182</TotalTime>
  <Words>129</Words>
  <Application>Microsoft Office PowerPoint</Application>
  <PresentationFormat>A4 용지(210x297mm)</PresentationFormat>
  <Paragraphs>84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S-OIL</cp:lastModifiedBy>
  <cp:revision>11681</cp:revision>
  <cp:lastPrinted>2016-03-15T00:33:13Z</cp:lastPrinted>
  <dcterms:modified xsi:type="dcterms:W3CDTF">2023-02-23T06:59:48Z</dcterms:modified>
</cp:coreProperties>
</file>