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521141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02" autoAdjust="0"/>
    <p:restoredTop sz="96391" autoAdjust="0"/>
  </p:normalViewPr>
  <p:slideViewPr>
    <p:cSldViewPr>
      <p:cViewPr varScale="1">
        <p:scale>
          <a:sx n="100" d="100"/>
          <a:sy n="100" d="100"/>
        </p:scale>
        <p:origin x="342" y="84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2023-02-23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2023-02-23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emf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76131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</a:pPr>
            <a:r>
              <a:rPr lang="ko-KR" altLang="en-US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5577" y="297385"/>
            <a:ext cx="4927323" cy="372811"/>
          </a:xfrm>
        </p:spPr>
        <p:txBody>
          <a:bodyPr vert="horz" wrap="square" lIns="93521" tIns="18410" rIns="93521" bIns="46759" numCol="1" anchor="t" anchorCtr="0" compatLnSpc="1">
            <a:prstTxWarp prst="textNoShape">
              <a:avLst/>
            </a:prstTxWarp>
          </a:bodyPr>
          <a:lstStyle/>
          <a:p>
            <a:pPr marL="0" indent="0" defTabSz="894857" eaLnBrk="1" hangingPunct="1">
              <a:buNone/>
            </a:pPr>
            <a:r>
              <a:rPr lang="ko-KR" altLang="en-US" sz="1566" b="1">
                <a:latin typeface="맑은 고딕" panose="020B0503020000020004" pitchFamily="50" charset="-127"/>
                <a:ea typeface="맑은 고딕" panose="020B0503020000020004" pitchFamily="50" charset="-127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76131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ko-KR" sz="1566">
                <a:solidFill>
                  <a:schemeClr val="tx1"/>
                </a:solidFill>
              </a:rPr>
              <a:t>Summary</a:t>
            </a:r>
            <a:endParaRPr lang="ko-KR" altLang="en-US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w="6350" algn="ctr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566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566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r">
                  <a:lnSpc>
                    <a:spcPct val="90000"/>
                  </a:lnSpc>
                </a:pPr>
                <a:endParaRPr lang="ko-KR" altLang="en-US" sz="1566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187325" indent="-187325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 sz="1566">
                  <a:latin typeface="새굴림" panose="02030600000101010101" pitchFamily="18" charset="-127"/>
                  <a:ea typeface="새굴림" panose="02030600000101010101" pitchFamily="18" charset="-127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w="6350" algn="ctr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566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566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r">
                  <a:lnSpc>
                    <a:spcPct val="90000"/>
                  </a:lnSpc>
                </a:pPr>
                <a:endParaRPr lang="ko-KR" altLang="en-US" sz="1566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187325" indent="-187325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 sz="1566">
                  <a:latin typeface="새굴림" panose="02030600000101010101" pitchFamily="18" charset="-127"/>
                  <a:ea typeface="새굴림" panose="02030600000101010101" pitchFamily="18" charset="-127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76131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kumimoji="1" lang="ko-KR" altLang="en-US" sz="1370">
                <a:solidFill>
                  <a:srgbClr val="000000"/>
                </a:solidFill>
              </a:rPr>
              <a:t>별첨 </a:t>
            </a:r>
            <a:r>
              <a:rPr kumimoji="1" lang="en-US" altLang="ko-KR" sz="1370">
                <a:solidFill>
                  <a:srgbClr val="000000"/>
                </a:solidFill>
              </a:rPr>
              <a:t>1] ERP </a:t>
            </a:r>
            <a:r>
              <a:rPr kumimoji="1" lang="ko-KR" altLang="en-US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76131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kumimoji="1" lang="ko-KR" altLang="en-US" sz="1370">
                <a:solidFill>
                  <a:srgbClr val="000000"/>
                </a:solidFill>
              </a:rPr>
              <a:t>별첨 </a:t>
            </a:r>
            <a:r>
              <a:rPr kumimoji="1" lang="en-US" altLang="ko-KR" sz="1370">
                <a:solidFill>
                  <a:srgbClr val="000000"/>
                </a:solidFill>
              </a:rPr>
              <a:t>2] </a:t>
            </a:r>
            <a:r>
              <a:rPr kumimoji="1" lang="ko-KR" altLang="en-US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4531</ep:Words>
  <ep:PresentationFormat>A4 용지(210x297mm)</ep:PresentationFormat>
  <ep:Paragraphs>2046</ep:Paragraphs>
  <ep:Slides>1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S-Oil SO Proposal_인프라_0814_V1.1</vt:lpstr>
      <vt:lpstr>SimSun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kr052063</dc:creator>
  <cp:lastModifiedBy>gkdla</cp:lastModifiedBy>
  <dcterms:modified xsi:type="dcterms:W3CDTF">2023-02-23T08:26:58.045</dcterms:modified>
  <cp:revision>11680</cp:revision>
  <dc:title>Slide 1</dc:title>
  <cp:version>1000.0000.01</cp:version>
</cp:coreProperties>
</file>