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2719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2" autoAdjust="0"/>
    <p:restoredTop sz="96391" autoAdjust="0"/>
  </p:normalViewPr>
  <p:slideViewPr>
    <p:cSldViewPr>
      <p:cViewPr varScale="1">
        <p:scale>
          <a:sx n="93" d="100"/>
          <a:sy n="93" d="100"/>
        </p:scale>
        <p:origin x="444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19184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1174">
                <a:solidFill>
                  <a:srgbClr val="000000"/>
                </a:solidFill>
              </a:rPr>
              <a:t>금주 업무 실적</a:t>
            </a:r>
            <a:endParaRPr kumimoji="1" lang="en-US" altLang="ko-KR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609" tIns="44805" rIns="89609" bIns="44805" anchor="ctr">
            <a:spAutoFit/>
          </a:bodyPr>
          <a:lstStyle>
            <a:lvl1pPr marL="381000" indent="-381000" defTabSz="957263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566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Summary – </a:t>
            </a:r>
            <a:r>
              <a:rPr lang="ko-KR" altLang="en-US" sz="1566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566">
                <a:latin typeface="맑은 고딕" panose="020B0503020000020004" pitchFamily="50" charset="-127"/>
                <a:ea typeface="맑은 고딕" panose="020B0503020000020004" pitchFamily="50" charset="-127"/>
              </a:rPr>
              <a:t>Quintet</a:t>
            </a:r>
            <a:endParaRPr lang="ko-KR" altLang="en-US" sz="1566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174">
                <a:solidFill>
                  <a:srgbClr val="000000"/>
                </a:solidFill>
              </a:rPr>
              <a:t>ISSUE</a:t>
            </a:r>
            <a:r>
              <a:rPr kumimoji="1" lang="ko-KR" altLang="en-US" sz="1174">
                <a:solidFill>
                  <a:srgbClr val="000000"/>
                </a:solidFill>
              </a:rPr>
              <a:t> 및 공지사항</a:t>
            </a:r>
            <a:endParaRPr kumimoji="1" lang="en-US" altLang="ko-KR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8066" marR="88066" marT="45823" marB="45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prst="shdw17" dist="17961" dir="2700000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783" b="0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7" dist="17961" dir="2700000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783" b="0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783" b="0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77107" indent="-177107" algn="ctr" defTabSz="842035" eaLnBrk="1" hangingPunct="1">
                <a:spcBef>
                  <a:spcPct val="40000"/>
                </a:spcBef>
                <a:defRPr/>
              </a:pPr>
              <a:r>
                <a:rPr lang="en-US" altLang="ko-KR" sz="979" b="0">
                  <a:solidFill>
                    <a:srgbClr val="000000"/>
                  </a:solidFill>
                </a:rPr>
                <a:t>: </a:t>
              </a:r>
              <a:r>
                <a:rPr lang="ko-KR" altLang="en-US" sz="979" b="0">
                  <a:solidFill>
                    <a:srgbClr val="000000"/>
                  </a:solidFill>
                </a:rPr>
                <a:t>완료</a:t>
              </a:r>
              <a:endParaRPr lang="en-US" altLang="ko-KR" sz="979" b="0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77107" indent="-177107" algn="ctr" defTabSz="842035" eaLnBrk="1" hangingPunct="1">
                <a:spcBef>
                  <a:spcPct val="40000"/>
                </a:spcBef>
                <a:defRPr/>
              </a:pPr>
              <a:r>
                <a:rPr lang="en-US" altLang="ko-KR" sz="979" b="0">
                  <a:solidFill>
                    <a:srgbClr val="000000"/>
                  </a:solidFill>
                </a:rPr>
                <a:t>: </a:t>
              </a:r>
              <a:r>
                <a:rPr lang="ko-KR" altLang="en-US" sz="979" b="0">
                  <a:solidFill>
                    <a:srgbClr val="000000"/>
                  </a:solidFill>
                </a:rPr>
                <a:t>진행중</a:t>
              </a:r>
              <a:endParaRPr lang="en-US" altLang="ko-KR" sz="979" b="0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77107" indent="-177107" algn="ctr" defTabSz="842035" eaLnBrk="1" hangingPunct="1">
                <a:spcBef>
                  <a:spcPct val="40000"/>
                </a:spcBef>
                <a:defRPr/>
              </a:pPr>
              <a:r>
                <a:rPr lang="en-US" altLang="ko-KR" sz="979" b="0">
                  <a:solidFill>
                    <a:srgbClr val="000000"/>
                  </a:solidFill>
                </a:rPr>
                <a:t>: </a:t>
              </a:r>
              <a:r>
                <a:rPr lang="ko-KR" altLang="en-US" sz="979" b="0">
                  <a:solidFill>
                    <a:srgbClr val="000000"/>
                  </a:solidFill>
                </a:rPr>
                <a:t>미완료</a:t>
              </a:r>
              <a:r>
                <a:rPr lang="en-US" altLang="ko-KR" sz="979" b="0">
                  <a:solidFill>
                    <a:srgbClr val="000000"/>
                  </a:solidFill>
                </a:rPr>
                <a:t>(</a:t>
              </a:r>
              <a:r>
                <a:rPr lang="ko-KR" altLang="en-US" sz="979" b="0">
                  <a:solidFill>
                    <a:srgbClr val="000000"/>
                  </a:solidFill>
                </a:rPr>
                <a:t>문제</a:t>
              </a:r>
              <a:r>
                <a:rPr lang="en-US" altLang="ko-KR" sz="979" b="0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진행율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817" marB="458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CRM/BI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키오스크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즉발카드 등록 연동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중복로그인 제한 개발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인카페이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r>
                        <a:rPr lang="en-US" altLang="ko-KR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플랫폼 필드테스트 지원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상품권 제휴관련 성능저하 개선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88066" marR="88066" marT="45786" marB="457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VOC/PRM</a:t>
                      </a: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VOC Summary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변경</a:t>
                      </a:r>
                    </a:p>
                  </a:txBody>
                  <a:tcPr marL="88066" marR="88066" marT="45783" marB="45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1/15</a:t>
                      </a:r>
                    </a:p>
                  </a:txBody>
                  <a:tcPr marL="88066" marR="88066" marT="45783" marB="45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88066" marR="88066" marT="45786" marB="457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817" marB="458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1174">
                <a:solidFill>
                  <a:srgbClr val="000000"/>
                </a:solidFill>
              </a:rPr>
              <a:t>차주 업무 계획</a:t>
            </a:r>
            <a:endParaRPr kumimoji="1" lang="en-US" altLang="ko-KR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652" marB="4565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VOC/PRM</a:t>
                      </a: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066" marR="88066" marT="45652" marB="4565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5064D0BB-CC32-4F30-975A-95F96642909E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A8E76567-834B-4A52-9D01-F4F13231063B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203179</TotalTime>
  <Words>80</Words>
  <Application>Microsoft Office PowerPoint</Application>
  <PresentationFormat>A4 용지(210x297mm)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S-OIL</cp:lastModifiedBy>
  <cp:revision>11680</cp:revision>
  <cp:lastPrinted>2016-03-15T00:33:13Z</cp:lastPrinted>
  <dcterms:modified xsi:type="dcterms:W3CDTF">2023-02-22T08:50:20Z</dcterms:modified>
</cp:coreProperties>
</file>