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saveSubsetFonts="1">
  <p:sldMasterIdLst>
    <p:sldMasterId id="2147521141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402" autoAdjust="0"/>
    <p:restoredTop sz="96391" autoAdjust="0"/>
  </p:normalViewPr>
  <p:slideViewPr>
    <p:cSldViewPr>
      <p:cViewPr varScale="1">
        <p:scale>
          <a:sx n="100" d="100"/>
          <a:sy n="100" d="100"/>
        </p:scale>
        <p:origin x="342" y="84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2023-02-23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2023-02-23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emf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8055" marR="88055" marT="45494" marB="454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88055" marR="88055" marT="45494" marB="454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88055" marR="88055" marT="45494" marB="454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88055" marR="88055" marT="45494" marB="454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진행율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8055" marR="88055" marT="45494" marB="454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박치영</a:t>
                      </a:r>
                    </a:p>
                  </a:txBody>
                  <a:tcPr marL="81282" marR="81282" marT="45527" marB="455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전화번호로 포인트 적립 적용 조회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1282" marR="81282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현대차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 </a:t>
                      </a:r>
                      <a:r>
                        <a:rPr lang="ko-KR" altLang="en-US" sz="8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카페이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연동  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주유소연동추가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현대서버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282" marR="81282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1282" marR="81282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주유소 </a:t>
                      </a:r>
                      <a:r>
                        <a:rPr lang="ko-KR" altLang="en-US" sz="8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금결원전송관련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1282" marR="81282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대응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1282" marR="81282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부정적립관련 대응 조치 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1282" marR="81282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키오스크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즉발카드 등록 개발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1282" marR="81282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526" marB="465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모바일상품권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제휴 성능 저하문제 수정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1282" marR="81282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CRM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이승범</a:t>
                      </a:r>
                    </a:p>
                  </a:txBody>
                  <a:tcPr marL="81282" marR="81282" marT="45527" marB="455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금결원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거래 전문 수정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02/03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2" marB="456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680" marB="46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쿠폰 전문 수정 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사용가능상품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282" marR="81282"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02/16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2" marB="456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현대차 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카페이 연동 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8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제네시스앱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연동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09/21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01/29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2" marB="456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680" marB="46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국민카드 배치 서버 변경으로 인한 연계 테스트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01/22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2" marB="456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 쿠폰 발행 점검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01/11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02/28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2" marB="456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멤버스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 정합성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후속 조치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01/18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01/22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2" marB="456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525" marB="465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2" marB="456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609" tIns="44805" rIns="89609" bIns="44805" anchor="ctr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566">
                <a:solidFill>
                  <a:srgbClr val="000000"/>
                </a:solidFill>
              </a:rPr>
              <a:t>3. </a:t>
            </a:r>
            <a:r>
              <a:rPr kumimoji="1" lang="ko-KR" altLang="en-US" sz="1566">
                <a:solidFill>
                  <a:srgbClr val="000000"/>
                </a:solidFill>
              </a:rPr>
              <a:t>주간업무 실적 및 계획</a:t>
            </a:r>
            <a:r>
              <a:rPr kumimoji="1" lang="en-US" altLang="ko-KR" sz="1566">
                <a:solidFill>
                  <a:srgbClr val="000000"/>
                </a:solidFill>
              </a:rPr>
              <a:t>(</a:t>
            </a:r>
            <a:r>
              <a:rPr lang="ko-KR" altLang="en-US" sz="1566">
                <a:solidFill>
                  <a:srgbClr val="000000"/>
                </a:solidFill>
              </a:rPr>
              <a:t>②</a:t>
            </a:r>
            <a:r>
              <a:rPr kumimoji="1" lang="en-US" altLang="ko-KR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370">
                <a:solidFill>
                  <a:srgbClr val="000000"/>
                </a:solidFill>
              </a:rPr>
              <a:t>금주 업무 실적</a:t>
            </a:r>
            <a:endParaRPr kumimoji="1" lang="en-US" altLang="ko-KR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8066" marR="88066"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88066" marR="88066"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88066" marR="88066"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88066" marR="88066"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박치영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70" marB="467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거래내역 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결제 수단 정의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282" marR="81282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800" b="0" baseline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Pb</a:t>
                      </a:r>
                      <a:r>
                        <a:rPr lang="ko-KR" altLang="en-US" sz="800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상품적립</a:t>
                      </a:r>
                      <a:endParaRPr lang="en-US" altLang="ko-KR" sz="800" b="0" baseline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1291" marR="81291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1291" marR="81291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사후적립 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PRM,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전자결재 연동개발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70" marB="467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App push</a:t>
                      </a:r>
                    </a:p>
                  </a:txBody>
                  <a:tcPr marL="81282" marR="81282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1291" marR="81291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1291" marR="81291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CRM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이승범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금결원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전문 수정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02/03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29" marB="456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29" marB="456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66" marB="467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쿠폰 전문 수정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5" marB="456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02/16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28" marB="456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28" marB="456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66" marB="467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현대차 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카페이 연동 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8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제네시스앱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연동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09/21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01/29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국민카드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서버 변경으로 인한 연계 테스트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01/22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 쿠폰 발행 점검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01/11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02/28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멤버스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 정합성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후속 조치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01/18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01/22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30" marB="45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5" marB="456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28" marB="456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28" marB="456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66" marB="467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15" marB="456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28" marB="456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82" marR="81282" marT="45628" marB="456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370">
                <a:solidFill>
                  <a:srgbClr val="000000"/>
                </a:solidFill>
              </a:rPr>
              <a:t>차주 업무 계획</a:t>
            </a:r>
            <a:endParaRPr kumimoji="1" lang="en-US" altLang="ko-KR" sz="137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8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8075" marR="88075" marT="45755" marB="45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88075" marR="88075" marT="45755" marB="457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88075" marR="88075" marT="45755" marB="457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88075" marR="88075" marT="45755" marB="45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진행율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완료일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8075" marR="88075" marT="45755" marB="45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김재희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75" marR="88075" marT="45753" marB="45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하위 카드 등록 </a:t>
                      </a:r>
                    </a:p>
                  </a:txBody>
                  <a:tcPr marL="81298" marR="81298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12/31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298" marR="81298" marT="45806" marB="45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1301" marR="81301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프로모션 기간내 가입자 정보 제공 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1/13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298" marR="81298" marT="45815" marB="45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1301" marR="81301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모바일주유권 문자 발송 </a:t>
                      </a:r>
                    </a:p>
                  </a:txBody>
                  <a:tcPr marL="81298" marR="81298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1/15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298" marR="81298" marT="45815" marB="45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1301" marR="81301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3" marR="90003" marT="46757" marB="46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모의해킹 중복로그인 제한 개발 및 운영 이관 </a:t>
                      </a:r>
                    </a:p>
                  </a:txBody>
                  <a:tcPr marL="81298" marR="81298"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1/12</a:t>
                      </a:r>
                    </a:p>
                  </a:txBody>
                  <a:tcPr marL="81301" marR="81301"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1301" marR="81301" marT="45752" marB="45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3" marR="90003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믿음가득주유소 화면 오류 확인 및 수정 요청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81301" marR="81301" marT="45752" marB="45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강길제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75" marR="88075" marT="45753" marB="4575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감사인원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VOC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관리자 권한 부여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1/8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69" marB="45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1/11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69" marB="45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1301" marR="81301"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 VOC Summary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발송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로직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변경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1/14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69" marB="45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1/15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69" marB="45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1301" marR="81301"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 VOC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배치 스케줄러 개선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58" marB="457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1/13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59" marB="45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1/13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59" marB="45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1301" marR="81301"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 VOC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검색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로직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개선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294" marR="81294" marT="45789" marB="457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294" marR="81294" marT="45790" marB="45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294" marR="81294" marT="45790" marB="45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69" marB="45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69" marB="45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69" marB="45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69" marB="45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69" marB="45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69" marB="45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CRM BI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석주연</a:t>
                      </a:r>
                    </a:p>
                  </a:txBody>
                  <a:tcPr marL="88075" marR="88075" marT="45753" marB="4575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보너스카드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매출비율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사입량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반영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100%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1301" marR="81301"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‘20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남선석유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리드코프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매출비율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반영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100%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1301" marR="81301"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’20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UNDEFINED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유치실적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 제공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100%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1301" marR="81301"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신규회원 분석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 파일 제공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301" marR="81301"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과다적립금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 문의 응대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10" marR="90010" marT="46755" marB="46755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중단대상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거래처 및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과다적립금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재산정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10" marR="90010" marT="46753" marB="4675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10" marR="90010" marT="46746" marB="46746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10" marR="90010" marT="46746" marB="46746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10" marR="90010" marT="46749" marB="46749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10" marR="90010" marT="46754" marB="46754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60" marB="457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609" tIns="44805" rIns="89609" bIns="44805" anchor="ctr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566">
                <a:solidFill>
                  <a:srgbClr val="000000"/>
                </a:solidFill>
              </a:rPr>
              <a:t>3. </a:t>
            </a:r>
            <a:r>
              <a:rPr kumimoji="1" lang="ko-KR" altLang="en-US" sz="1566">
                <a:solidFill>
                  <a:srgbClr val="000000"/>
                </a:solidFill>
              </a:rPr>
              <a:t>주간업무 실적 및 계획</a:t>
            </a:r>
            <a:r>
              <a:rPr kumimoji="1" lang="en-US" altLang="ko-KR" sz="1566">
                <a:solidFill>
                  <a:srgbClr val="000000"/>
                </a:solidFill>
              </a:rPr>
              <a:t>(</a:t>
            </a:r>
            <a:r>
              <a:rPr lang="ko-KR" altLang="en-US" sz="1566">
                <a:solidFill>
                  <a:srgbClr val="000000"/>
                </a:solidFill>
              </a:rPr>
              <a:t>②</a:t>
            </a:r>
            <a:r>
              <a:rPr kumimoji="1" lang="en-US" altLang="ko-KR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370">
                <a:solidFill>
                  <a:srgbClr val="000000"/>
                </a:solidFill>
              </a:rPr>
              <a:t>금주 업무 실적</a:t>
            </a:r>
            <a:endParaRPr kumimoji="1" lang="en-US" altLang="ko-KR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8066" marR="88066" marT="45755" marB="45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88066" marR="88066" marT="45755" marB="457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88066" marR="88066" marT="45755" marB="457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88066" marR="88066" marT="45755" marB="45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김재희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900" dirty="0"/>
                    </a:p>
                  </a:txBody>
                  <a:tcPr marL="88066" marR="88066" marT="45753" marB="4575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보너스카드홈페이지 카드 안내 페이지 수정</a:t>
                      </a:r>
                    </a:p>
                  </a:txBody>
                  <a:tcPr marL="81298" marR="81298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9/17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미정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298" marR="81298" marT="45815" marB="45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믿음가득주유소 화면 테스트 및 운영 이관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298" marR="81298" marT="45815" marB="45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298" marR="81298" marT="45815" marB="45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8" marR="81298"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298" marR="81298" marT="45815" marB="45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강길제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66" marR="88066" marT="45753" marB="45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 VOC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분류 개선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63" marB="457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64" marB="45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64" marB="45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 VOC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검색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로직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개선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294" marR="81294" marT="45789" marB="457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294" marR="81294" marT="45790" marB="45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294" marR="81294" marT="45790" marB="45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74" marB="45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74" marB="45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75" marB="45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76" marB="457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76" marB="457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75" marB="45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76" marB="457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301" marR="81301" marT="45776" marB="457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294" marR="81294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294" marR="81294" marT="45783" marB="457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1294" marR="81294" marT="45783" marB="457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CRM BI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석주연</a:t>
                      </a:r>
                    </a:p>
                  </a:txBody>
                  <a:tcPr marL="88066" marR="88066" marT="45753" marB="45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과다적립금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산정식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 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 적립 사용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보고용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‘20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년도 데이터 제공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’20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중단대상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거래처 대상 리스트 제공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기간 중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신규회원의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주유데이터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제공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중단대상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거래처 및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과다적립금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재산정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 및 검증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50" marB="46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54" marB="46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1" marR="81291"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370">
                <a:solidFill>
                  <a:srgbClr val="000000"/>
                </a:solidFill>
              </a:rPr>
              <a:t>차주 업무 계획</a:t>
            </a:r>
            <a:endParaRPr kumimoji="1" lang="en-US" altLang="ko-KR" sz="137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4531</ep:Words>
  <ep:PresentationFormat>A4 용지(210x297mm)</ep:PresentationFormat>
  <ep:Paragraphs>2046</ep:Paragraphs>
  <ep:Slides>2</ep:Slides>
  <ep:Notes>20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S-Oil SO Proposal_인프라_0814_V1.1</vt:lpstr>
      <vt:lpstr>SimSun</vt:lpstr>
      <vt:lpstr>가는각진제목체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kr052063</dc:creator>
  <cp:lastModifiedBy>gkdla</cp:lastModifiedBy>
  <dcterms:modified xsi:type="dcterms:W3CDTF">2023-02-23T08:31:56.831</dcterms:modified>
  <cp:revision>11680</cp:revision>
  <dc:title>Slide 1</dc:title>
  <cp:version>1000.0000.01</cp:version>
</cp:coreProperties>
</file>