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3"/>
    <p:sldMasterId id="2147483783" r:id="rId4"/>
    <p:sldMasterId id="2147483782" r:id="rId5"/>
    <p:sldMasterId id="2147483781" r:id="rId6"/>
  </p:sldMasterIdLst>
  <p:notesMasterIdLst>
    <p:notesMasterId r:id="rId8"/>
  </p:notesMasterIdLst>
  <p:handoutMasterIdLst>
    <p:handoutMasterId r:id="rId9"/>
  </p:handoutMasterIdLst>
  <p:sldIdLst>
    <p:sldId id="2854" r:id="rId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3CC33"/>
    <a:srgbClr val="0000CC"/>
    <a:srgbClr val="00FF00"/>
    <a:srgbClr val="FFFF00"/>
    <a:srgbClr val="FFCD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2" autoAdjust="0"/>
    <p:restoredTop sz="96391" autoAdjust="0"/>
  </p:normalViewPr>
  <p:slideViewPr>
    <p:cSldViewPr>
      <p:cViewPr varScale="1">
        <p:scale>
          <a:sx n="93" d="100"/>
          <a:sy n="93" d="100"/>
        </p:scale>
        <p:origin x="444" y="90"/>
      </p:cViewPr>
      <p:guideLst>
        <p:guide orient="horz" pos="24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9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115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7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02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283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902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7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444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965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8121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310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955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9851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757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3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42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27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5412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657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83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9439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01791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50049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78662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4843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73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20544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60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4503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14202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428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5177" y="458790"/>
            <a:ext cx="2295525" cy="5667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840" y="458790"/>
            <a:ext cx="6738937" cy="5667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76560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  <p:pic>
        <p:nvPicPr>
          <p:cNvPr id="2052" name="Picture 5" descr="IBM-white-bi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6529390"/>
            <a:ext cx="7445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56365"/>
            <a:ext cx="8524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53975" y="6415088"/>
            <a:ext cx="97663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160463" y="6459573"/>
            <a:ext cx="2235200" cy="698503"/>
            <a:chOff x="140" y="4090"/>
            <a:chExt cx="1408" cy="440"/>
          </a:xfrm>
        </p:grpSpPr>
        <p:sp>
          <p:nvSpPr>
            <p:cNvPr id="2" name="Freeform 10"/>
            <p:cNvSpPr>
              <a:spLocks/>
            </p:cNvSpPr>
            <p:nvPr userDrawn="1"/>
          </p:nvSpPr>
          <p:spPr bwMode="auto">
            <a:xfrm flipH="1">
              <a:off x="140" y="4099"/>
              <a:ext cx="55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 flipH="1">
              <a:off x="317" y="4092"/>
              <a:ext cx="9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0" name="Freeform 12"/>
            <p:cNvSpPr>
              <a:spLocks/>
            </p:cNvSpPr>
            <p:nvPr userDrawn="1"/>
          </p:nvSpPr>
          <p:spPr bwMode="auto">
            <a:xfrm flipH="1">
              <a:off x="673" y="4099"/>
              <a:ext cx="81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 flipH="1">
              <a:off x="763" y="4159"/>
              <a:ext cx="6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 flipH="1">
              <a:off x="811" y="4122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 flipH="1">
              <a:off x="883" y="4109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 flipH="1">
              <a:off x="877" y="4170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 flipH="1">
              <a:off x="1033" y="4090"/>
              <a:ext cx="4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 flipH="1">
              <a:off x="976" y="413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 flipH="1">
              <a:off x="1036" y="4139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 flipH="1">
              <a:off x="1109" y="4106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 flipH="1">
              <a:off x="1136" y="4224"/>
              <a:ext cx="5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0" name="Freeform 22"/>
            <p:cNvSpPr>
              <a:spLocks/>
            </p:cNvSpPr>
            <p:nvPr userDrawn="1"/>
          </p:nvSpPr>
          <p:spPr bwMode="auto">
            <a:xfrm flipH="1">
              <a:off x="1266" y="4132"/>
              <a:ext cx="5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 flipH="1">
              <a:off x="1201" y="4188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2" name="Freeform 24"/>
            <p:cNvSpPr>
              <a:spLocks/>
            </p:cNvSpPr>
            <p:nvPr userDrawn="1"/>
          </p:nvSpPr>
          <p:spPr bwMode="auto">
            <a:xfrm flipH="1">
              <a:off x="1216" y="4139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3" name="Freeform 25"/>
            <p:cNvSpPr>
              <a:spLocks/>
            </p:cNvSpPr>
            <p:nvPr userDrawn="1"/>
          </p:nvSpPr>
          <p:spPr bwMode="auto">
            <a:xfrm flipH="1">
              <a:off x="1260" y="4235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4" name="Freeform 26"/>
            <p:cNvSpPr>
              <a:spLocks/>
            </p:cNvSpPr>
            <p:nvPr userDrawn="1"/>
          </p:nvSpPr>
          <p:spPr bwMode="auto">
            <a:xfrm flipH="1">
              <a:off x="1396" y="4193"/>
              <a:ext cx="44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5" name="Freeform 27"/>
            <p:cNvSpPr>
              <a:spLocks/>
            </p:cNvSpPr>
            <p:nvPr userDrawn="1"/>
          </p:nvSpPr>
          <p:spPr bwMode="auto">
            <a:xfrm flipH="1">
              <a:off x="1346" y="425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6" name="Freeform 28"/>
            <p:cNvSpPr>
              <a:spLocks/>
            </p:cNvSpPr>
            <p:nvPr userDrawn="1"/>
          </p:nvSpPr>
          <p:spPr bwMode="auto">
            <a:xfrm flipH="1">
              <a:off x="1461" y="417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7" name="Freeform 29"/>
            <p:cNvSpPr>
              <a:spLocks/>
            </p:cNvSpPr>
            <p:nvPr userDrawn="1"/>
          </p:nvSpPr>
          <p:spPr bwMode="auto">
            <a:xfrm flipH="1">
              <a:off x="1501" y="4267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 flipH="1">
              <a:off x="1464" y="4225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 flipH="1">
              <a:off x="1336" y="420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 flipH="1">
              <a:off x="533" y="4100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</p:grpSp>
      <p:sp>
        <p:nvSpPr>
          <p:cNvPr id="2056" name="Rectangle 33"/>
          <p:cNvSpPr>
            <a:spLocks noChangeArrowheads="1"/>
          </p:cNvSpPr>
          <p:nvPr/>
        </p:nvSpPr>
        <p:spPr bwMode="auto">
          <a:xfrm>
            <a:off x="11115" y="0"/>
            <a:ext cx="9896475" cy="458788"/>
          </a:xfrm>
          <a:prstGeom prst="rect">
            <a:avLst/>
          </a:prstGeom>
          <a:solidFill>
            <a:srgbClr val="DAEE44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FE8AD383-F27C-4150-AF16-2133008AA000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092" r:id="rId1"/>
    <p:sldLayoutId id="2147521093" r:id="rId2"/>
    <p:sldLayoutId id="2147521094" r:id="rId3"/>
    <p:sldLayoutId id="2147521095" r:id="rId4"/>
    <p:sldLayoutId id="2147521096" r:id="rId5"/>
    <p:sldLayoutId id="2147521097" r:id="rId6"/>
    <p:sldLayoutId id="2147521098" r:id="rId7"/>
    <p:sldLayoutId id="2147521099" r:id="rId8"/>
    <p:sldLayoutId id="2147521100" r:id="rId9"/>
    <p:sldLayoutId id="2147521101" r:id="rId10"/>
    <p:sldLayoutId id="2147521102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bk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577" y="1676400"/>
            <a:ext cx="39036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6"/>
          <p:cNvSpPr>
            <a:spLocks noChangeArrowheads="1"/>
          </p:cNvSpPr>
          <p:nvPr/>
        </p:nvSpPr>
        <p:spPr bwMode="blackWhite">
          <a:xfrm>
            <a:off x="0" y="5164140"/>
            <a:ext cx="9906000" cy="1690687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blackWhite">
          <a:xfrm>
            <a:off x="0" y="0"/>
            <a:ext cx="9906000" cy="1690688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7" name="Line 15"/>
          <p:cNvSpPr>
            <a:spLocks noChangeShapeType="1"/>
          </p:cNvSpPr>
          <p:nvPr/>
        </p:nvSpPr>
        <p:spPr bwMode="auto">
          <a:xfrm flipV="1">
            <a:off x="3852863" y="76201"/>
            <a:ext cx="0" cy="111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2716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11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63992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81" name="Rectangle 30"/>
          <p:cNvSpPr>
            <a:spLocks noChangeArrowheads="1"/>
          </p:cNvSpPr>
          <p:nvPr/>
        </p:nvSpPr>
        <p:spPr bwMode="black">
          <a:xfrm>
            <a:off x="2173289" y="1287465"/>
            <a:ext cx="4446587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17895" tIns="17895" rIns="17895" bIns="17895" anchor="ctr"/>
          <a:lstStyle>
            <a:lvl1pPr marL="342900" indent="-3429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ko-KR" sz="1761" b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blackWhite">
          <a:xfrm>
            <a:off x="0" y="1676400"/>
            <a:ext cx="9906000" cy="3505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03" r:id="rId1"/>
    <p:sldLayoutId id="2147521104" r:id="rId2"/>
    <p:sldLayoutId id="2147521105" r:id="rId3"/>
    <p:sldLayoutId id="2147521106" r:id="rId4"/>
    <p:sldLayoutId id="2147521107" r:id="rId5"/>
    <p:sldLayoutId id="2147521108" r:id="rId6"/>
    <p:sldLayoutId id="2147521109" r:id="rId7"/>
    <p:sldLayoutId id="2147521110" r:id="rId8"/>
    <p:sldLayoutId id="2147521111" r:id="rId9"/>
    <p:sldLayoutId id="2147521112" r:id="rId10"/>
    <p:sldLayoutId id="2147521113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458788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193675" y="819150"/>
            <a:ext cx="94107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pic>
        <p:nvPicPr>
          <p:cNvPr id="4101" name="Picture 19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0"/>
            <a:ext cx="990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670051" y="106365"/>
            <a:ext cx="2637260" cy="42383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77">
                <a:latin typeface="Verdana" panose="020B0604030504040204" pitchFamily="34" charset="0"/>
                <a:ea typeface="굴림" panose="020B0600000101010101" pitchFamily="50" charset="-127"/>
              </a:rPr>
              <a:t>Integrated Technology Delivery</a:t>
            </a:r>
          </a:p>
          <a:p>
            <a:pPr eaLnBrk="1" hangingPunct="1">
              <a:defRPr/>
            </a:pPr>
            <a:endParaRPr lang="en-US" altLang="en-US" sz="1077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1651000" y="1397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4104" name="Picture 22" descr="ibm_white_logo_300dpi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"/>
          <a:stretch>
            <a:fillRect/>
          </a:stretch>
        </p:blipFill>
        <p:spPr bwMode="black">
          <a:xfrm>
            <a:off x="9040815" y="57150"/>
            <a:ext cx="7318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4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6605588"/>
            <a:ext cx="9906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28577" y="6534150"/>
            <a:ext cx="317515" cy="27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8066" tIns="88066" bIns="0">
            <a:spAutoFit/>
          </a:bodyPr>
          <a:lstStyle>
            <a:lvl1pPr marL="287338" indent="-287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40000"/>
              </a:lnSpc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fld id="{1504D55E-F972-4351-9808-7D7DA2EC7F76}" type="slidenum">
              <a:rPr lang="en-US" altLang="ko-KR" sz="881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lnSpc>
                  <a:spcPct val="140000"/>
                </a:lnSpc>
                <a:buClr>
                  <a:srgbClr val="0099CC"/>
                </a:buClr>
                <a:buFont typeface="Webdings" panose="05030102010509060703" pitchFamily="18" charset="2"/>
                <a:buNone/>
                <a:defRPr/>
              </a:pPr>
              <a:t>‹#›</a:t>
            </a:fld>
            <a:endParaRPr lang="en-US" altLang="ko-KR" sz="88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7" name="Rectangle 26"/>
          <p:cNvSpPr>
            <a:spLocks noChangeArrowheads="1"/>
          </p:cNvSpPr>
          <p:nvPr/>
        </p:nvSpPr>
        <p:spPr bwMode="auto">
          <a:xfrm>
            <a:off x="683169" y="6613525"/>
            <a:ext cx="1634040" cy="24904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4737" rIns="44737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4000"/>
              </a:lnSpc>
              <a:spcBef>
                <a:spcPct val="50000"/>
              </a:spcBef>
              <a:buClr>
                <a:schemeClr val="accent1"/>
              </a:buClr>
              <a:buFont typeface="Webdings" panose="05030102010509060703" pitchFamily="18" charset="2"/>
              <a:buNone/>
              <a:defRPr/>
            </a:pPr>
            <a:r>
              <a:rPr lang="en-US" altLang="ko-KR" sz="979" b="0" i="1">
                <a:latin typeface="Arial" panose="020B0604020202020204" pitchFamily="34" charset="0"/>
                <a:ea typeface="굴림" panose="020B0600000101010101" pitchFamily="50" charset="-127"/>
              </a:rPr>
              <a:t>2011 1st All Hands Meeting</a:t>
            </a:r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14" r:id="rId1"/>
    <p:sldLayoutId id="2147521115" r:id="rId2"/>
    <p:sldLayoutId id="2147521116" r:id="rId3"/>
    <p:sldLayoutId id="2147521117" r:id="rId4"/>
    <p:sldLayoutId id="2147521118" r:id="rId5"/>
    <p:sldLayoutId id="2147521119" r:id="rId6"/>
    <p:sldLayoutId id="2147521120" r:id="rId7"/>
    <p:sldLayoutId id="2147521121" r:id="rId8"/>
    <p:sldLayoutId id="2147521122" r:id="rId9"/>
    <p:sldLayoutId id="2147521123" r:id="rId10"/>
    <p:sldLayoutId id="214752112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47428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894857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342285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789713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187983" indent="-187983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3132">
          <a:solidFill>
            <a:srgbClr val="333399"/>
          </a:solidFill>
          <a:latin typeface="+mn-lt"/>
          <a:ea typeface="+mn-ea"/>
          <a:cs typeface="+mn-cs"/>
        </a:defRPr>
      </a:lvl1pPr>
      <a:lvl2pPr marL="453643" indent="-18176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kumimoji="1" sz="1566">
          <a:solidFill>
            <a:schemeClr val="tx1"/>
          </a:solidFill>
          <a:latin typeface="+mn-lt"/>
          <a:ea typeface="+mn-ea"/>
        </a:defRPr>
      </a:lvl2pPr>
      <a:lvl3pPr marL="751928" indent="-189536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370">
          <a:solidFill>
            <a:schemeClr val="tx1"/>
          </a:solidFill>
          <a:latin typeface="+mn-lt"/>
          <a:ea typeface="+mn-ea"/>
        </a:defRPr>
      </a:lvl3pPr>
      <a:lvl4pPr marL="1030018" indent="-177107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kumimoji="1" sz="1174">
          <a:solidFill>
            <a:schemeClr val="tx1"/>
          </a:solidFill>
          <a:latin typeface="+mn-lt"/>
          <a:ea typeface="+mn-ea"/>
        </a:defRPr>
      </a:lvl4pPr>
      <a:lvl5pPr marL="1351606" indent="-142929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5pPr>
      <a:lvl6pPr marL="1799035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6pPr>
      <a:lvl7pPr marL="2246463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7pPr>
      <a:lvl8pPr marL="2693892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8pPr>
      <a:lvl9pPr marL="3141320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015" y="297890"/>
            <a:ext cx="8723785" cy="331414"/>
          </a:xfrm>
        </p:spPr>
        <p:txBody>
          <a:bodyPr vert="horz" wrap="square" lIns="89609" tIns="44805" rIns="89609" bIns="44805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894857" ea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1.ERP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계정 및 보안관리</a:t>
            </a:r>
          </a:p>
        </p:txBody>
      </p:sp>
      <p:graphicFrame>
        <p:nvGraphicFramePr>
          <p:cNvPr id="6" name="Group 129"/>
          <p:cNvGraphicFramePr>
            <a:graphicFrameLocks/>
          </p:cNvGraphicFramePr>
          <p:nvPr>
            <p:extLst/>
          </p:nvPr>
        </p:nvGraphicFramePr>
        <p:xfrm>
          <a:off x="619069" y="3272109"/>
          <a:ext cx="8666309" cy="1503678"/>
        </p:xfrm>
        <a:graphic>
          <a:graphicData uri="http://schemas.openxmlformats.org/drawingml/2006/table">
            <a:tbl>
              <a:tblPr/>
              <a:tblGrid>
                <a:gridCol w="216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613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Block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89475" marR="89475" marT="44752" marB="44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Blocked User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13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미사용</a:t>
                      </a:r>
                    </a:p>
                  </a:txBody>
                  <a:tcPr marL="89475" marR="89475" marT="44752" marB="44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13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부서이동</a:t>
                      </a:r>
                    </a:p>
                  </a:txBody>
                  <a:tcPr marL="89475" marR="89475" marT="44752" marB="44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13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육아휴직 및 병가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52" marB="44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613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퇴직</a:t>
                      </a:r>
                    </a:p>
                  </a:txBody>
                  <a:tcPr marL="89475" marR="89475" marT="44752" marB="44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613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89475" marR="89475" marT="44752" marB="44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9475" marR="89475" marT="44752" marB="44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195"/>
          <p:cNvGraphicFramePr>
            <a:graphicFrameLocks/>
          </p:cNvGraphicFramePr>
          <p:nvPr>
            <p:extLst/>
          </p:nvPr>
        </p:nvGraphicFramePr>
        <p:xfrm>
          <a:off x="609748" y="5168786"/>
          <a:ext cx="8674078" cy="1098767"/>
        </p:xfrm>
        <a:graphic>
          <a:graphicData uri="http://schemas.openxmlformats.org/drawingml/2006/table">
            <a:tbl>
              <a:tblPr/>
              <a:tblGrid>
                <a:gridCol w="160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354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및 권한부여</a:t>
                      </a:r>
                    </a:p>
                  </a:txBody>
                  <a:tcPr marL="89475" marR="89475" marT="44728" marB="44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부여 및 삭제</a:t>
                      </a:r>
                    </a:p>
                  </a:txBody>
                  <a:tcPr marL="89475" marR="89475" marT="44728" marB="44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생성 후 권한 부여</a:t>
                      </a:r>
                    </a:p>
                  </a:txBody>
                  <a:tcPr marL="89475" marR="89475" marT="44728" marB="44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권한 신청</a:t>
                      </a:r>
                    </a:p>
                  </a:txBody>
                  <a:tcPr marL="89475" marR="89475" marT="44728" marB="44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72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요청건수</a:t>
                      </a:r>
                    </a:p>
                  </a:txBody>
                  <a:tcPr marL="89475" marR="89475" marT="44728" marB="44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28" marB="44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28" marB="44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28" marB="44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99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</a:t>
                      </a:r>
                    </a:p>
                  </a:txBody>
                  <a:tcPr marL="89475" marR="89475" marT="44728" marB="44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28" marB="44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28" marB="44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28" marB="44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10"/>
          <p:cNvSpPr>
            <a:spLocks noChangeArrowheads="1"/>
          </p:cNvSpPr>
          <p:nvPr/>
        </p:nvSpPr>
        <p:spPr bwMode="auto">
          <a:xfrm>
            <a:off x="404702" y="987086"/>
            <a:ext cx="5562656" cy="27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179388" indent="-179388" defTabSz="957263" latinLnBrk="1"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90000"/>
              </a:lnSpc>
            </a:pPr>
            <a:r>
              <a:rPr lang="ko-KR" altLang="en-US" sz="1272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1272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USER ID </a:t>
            </a:r>
            <a:r>
              <a:rPr lang="ko-KR" altLang="en-US" sz="1272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현황 및 라이센스 </a:t>
            </a:r>
            <a:r>
              <a:rPr lang="en-US" altLang="ko-KR" sz="1272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2022.12.29</a:t>
            </a:r>
            <a:r>
              <a:rPr lang="en-US" altLang="ko-KR" sz="1272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9" name="Group 128"/>
          <p:cNvGraphicFramePr>
            <a:graphicFrameLocks noGrp="1"/>
          </p:cNvGraphicFramePr>
          <p:nvPr>
            <p:extLst/>
          </p:nvPr>
        </p:nvGraphicFramePr>
        <p:xfrm>
          <a:off x="620623" y="1333491"/>
          <a:ext cx="8663203" cy="598051"/>
        </p:xfrm>
        <a:graphic>
          <a:graphicData uri="http://schemas.openxmlformats.org/drawingml/2006/table">
            <a:tbl>
              <a:tblPr/>
              <a:tblGrid>
                <a:gridCol w="1856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244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ID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89475" marR="89475" marT="44739" marB="44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ID</a:t>
                      </a:r>
                    </a:p>
                  </a:txBody>
                  <a:tcPr marL="89475" marR="89475" marT="44739" marB="44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ID</a:t>
                      </a:r>
                    </a:p>
                  </a:txBody>
                  <a:tcPr marL="89475" marR="89475" marT="44739" marB="44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Blocked ID</a:t>
                      </a:r>
                    </a:p>
                  </a:txBody>
                  <a:tcPr marL="89475" marR="89475" marT="44739" marB="44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</a:p>
                  </a:txBody>
                  <a:tcPr marL="89475" marR="89475" marT="44739" marB="44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0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2565</a:t>
                      </a:r>
                    </a:p>
                  </a:txBody>
                  <a:tcPr marL="89475" marR="89475" marT="44739" marB="44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2554</a:t>
                      </a:r>
                    </a:p>
                  </a:txBody>
                  <a:tcPr marL="89475" marR="89475" marT="44739" marB="44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9475" marR="89475" marT="44739" marB="44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39" marB="44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739" marB="44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"/>
          <p:cNvGraphicFramePr>
            <a:graphicFrameLocks noGrp="1"/>
          </p:cNvGraphicFramePr>
          <p:nvPr>
            <p:extLst/>
          </p:nvPr>
        </p:nvGraphicFramePr>
        <p:xfrm>
          <a:off x="609749" y="2043385"/>
          <a:ext cx="8647671" cy="804651"/>
        </p:xfrm>
        <a:graphic>
          <a:graphicData uri="http://schemas.openxmlformats.org/drawingml/2006/table">
            <a:tbl>
              <a:tblPr/>
              <a:tblGrid>
                <a:gridCol w="187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4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3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82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Professional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635" marB="44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Limited</a:t>
                      </a: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635" marB="44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</a:p>
                  </a:txBody>
                  <a:tcPr marL="89475" marR="89475" marT="44635" marB="44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2565</a:t>
                      </a:r>
                    </a:p>
                  </a:txBody>
                  <a:tcPr marL="89475" marR="89475" marT="44635" marB="44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372082" y="4864324"/>
            <a:ext cx="4580918" cy="27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179388" indent="-179388" defTabSz="957263" latinLnBrk="1"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1272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 </a:t>
            </a:r>
            <a:r>
              <a:rPr lang="en-US" altLang="ko-KR" sz="1272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ID </a:t>
            </a:r>
            <a:r>
              <a:rPr lang="ko-KR" altLang="en-US" sz="1272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 및 권한 부여 </a:t>
            </a:r>
            <a:r>
              <a:rPr lang="en-US" altLang="ko-KR" sz="1272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(2022.12.23 ~ 2022.12.29)</a:t>
            </a:r>
          </a:p>
        </p:txBody>
      </p:sp>
      <p:graphicFrame>
        <p:nvGraphicFramePr>
          <p:cNvPr id="12" name="Object 156"/>
          <p:cNvGraphicFramePr>
            <a:graphicFrameLocks noChangeAspect="1"/>
          </p:cNvGraphicFramePr>
          <p:nvPr>
            <p:extLst/>
          </p:nvPr>
        </p:nvGraphicFramePr>
        <p:xfrm>
          <a:off x="8010053" y="4006858"/>
          <a:ext cx="372811" cy="754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6" name="워크시트" showAsIcon="1" r:id="rId3" imgW="380880" imgH="771480" progId="Excel.Sheet.12">
                  <p:embed/>
                </p:oleObj>
              </mc:Choice>
              <mc:Fallback>
                <p:oleObj name="워크시트" showAsIcon="1" r:id="rId3" imgW="380880" imgH="771480" progId="Excel.Sheet.12">
                  <p:embed/>
                  <p:pic>
                    <p:nvPicPr>
                      <p:cNvPr id="12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053" y="4006858"/>
                        <a:ext cx="372811" cy="754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"/>
          <p:cNvGraphicFramePr>
            <a:graphicFrameLocks noChangeAspect="1"/>
          </p:cNvGraphicFramePr>
          <p:nvPr>
            <p:extLst/>
          </p:nvPr>
        </p:nvGraphicFramePr>
        <p:xfrm>
          <a:off x="2661765" y="5777712"/>
          <a:ext cx="894747" cy="754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7" name="워크시트" showAsIcon="1" r:id="rId5" imgW="914400" imgH="771480" progId="Excel.Sheet.12">
                  <p:embed/>
                </p:oleObj>
              </mc:Choice>
              <mc:Fallback>
                <p:oleObj name="워크시트" showAsIcon="1" r:id="rId5" imgW="914400" imgH="771480" progId="Excel.Sheet.12">
                  <p:embed/>
                  <p:pic>
                    <p:nvPicPr>
                      <p:cNvPr id="13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765" y="5777712"/>
                        <a:ext cx="894747" cy="754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"/>
          <p:cNvGraphicFramePr>
            <a:graphicFrameLocks noChangeAspect="1"/>
          </p:cNvGraphicFramePr>
          <p:nvPr>
            <p:extLst/>
          </p:nvPr>
        </p:nvGraphicFramePr>
        <p:xfrm>
          <a:off x="4878438" y="5780819"/>
          <a:ext cx="894747" cy="754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8" name="워크시트" showAsIcon="1" r:id="rId7" imgW="914400" imgH="771480" progId="Excel.Sheet.12">
                  <p:embed/>
                </p:oleObj>
              </mc:Choice>
              <mc:Fallback>
                <p:oleObj name="워크시트" showAsIcon="1" r:id="rId7" imgW="914400" imgH="771480" progId="Excel.Sheet.12">
                  <p:embed/>
                  <p:pic>
                    <p:nvPicPr>
                      <p:cNvPr id="14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438" y="5780819"/>
                        <a:ext cx="894747" cy="754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0"/>
          <p:cNvSpPr>
            <a:spLocks noChangeArrowheads="1"/>
          </p:cNvSpPr>
          <p:nvPr/>
        </p:nvSpPr>
        <p:spPr bwMode="auto">
          <a:xfrm>
            <a:off x="416225" y="3004703"/>
            <a:ext cx="5562656" cy="27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179388" indent="-179388" defTabSz="957263" latinLnBrk="1"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1272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계정 </a:t>
            </a:r>
            <a:r>
              <a:rPr lang="en-US" altLang="ko-KR" sz="1272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</a:t>
            </a:r>
            <a:r>
              <a:rPr lang="ko-KR" altLang="en-US" sz="1272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</a:t>
            </a:r>
            <a:r>
              <a:rPr lang="en-US" altLang="ko-KR" sz="1272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(2022.12.23 ~ 2022.12.29)</a:t>
            </a:r>
          </a:p>
        </p:txBody>
      </p:sp>
    </p:spTree>
    <p:extLst>
      <p:ext uri="{BB962C8B-B14F-4D97-AF65-F5344CB8AC3E}">
        <p14:creationId xmlns:p14="http://schemas.microsoft.com/office/powerpoint/2010/main" val="20302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-Oil SO Proposal_인프라_0814_V1.1">
  <a:themeElements>
    <a:clrScheme name="3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-Oil SO Proposal_인프라_0814_V1.1">
  <a:themeElements>
    <a:clrScheme name="2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CS_White_Background">
  <a:themeElements>
    <a:clrScheme name="BCS_White_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_White_Background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2.4.0.63248</Revision>
</Application>
</file>

<file path=customXml/item2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2B342D6C-9628-4097-AE15-CFBE4CA71F31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B36A3EB4-B552-4F2A-A7A2-97A7CDFFFE3D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203179</TotalTime>
  <Words>116</Words>
  <Application>Microsoft Office PowerPoint</Application>
  <PresentationFormat>A4 용지(210x297mm)</PresentationFormat>
  <Paragraphs>57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SimSun</vt:lpstr>
      <vt:lpstr>가는각진제목체</vt:lpstr>
      <vt:lpstr>굴림</vt:lpstr>
      <vt:lpstr>굴림체</vt:lpstr>
      <vt:lpstr>맑은 고딕</vt:lpstr>
      <vt:lpstr>아리따M</vt:lpstr>
      <vt:lpstr>Arial</vt:lpstr>
      <vt:lpstr>Tahoma</vt:lpstr>
      <vt:lpstr>Times New Roman</vt:lpstr>
      <vt:lpstr>Verdana</vt:lpstr>
      <vt:lpstr>Webdings</vt:lpstr>
      <vt:lpstr>Wingdings</vt:lpstr>
      <vt:lpstr>S-Oil SO Proposal_인프라_0814_V1.1</vt:lpstr>
      <vt:lpstr>3_S-Oil SO Proposal_인프라_0814_V1.1</vt:lpstr>
      <vt:lpstr>2_S-Oil SO Proposal_인프라_0814_V1.1</vt:lpstr>
      <vt:lpstr>BCS_White_Background</vt:lpstr>
      <vt:lpstr>워크시트</vt:lpstr>
      <vt:lpstr>별첨1.ERP 사용자 계정 및 보안관리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S-OIL</cp:lastModifiedBy>
  <cp:revision>11680</cp:revision>
  <cp:lastPrinted>2016-03-15T00:33:13Z</cp:lastPrinted>
  <dcterms:modified xsi:type="dcterms:W3CDTF">2023-02-22T08:51:32Z</dcterms:modified>
</cp:coreProperties>
</file>