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414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206917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0709514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3711913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9047280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238658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7503966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523407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8441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887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6122875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635270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878548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956603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3720182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4128626" name="Text">
    </p:cNvPr>
          <p:cNvSpPr>
            <a:spLocks noGrp="1"/>
          </p:cNvSpPr>
          <p:nvPr/>
        </p:nvSpPr>
        <p:spPr>
          <a:xfrm rot="0">
            <a:off x="98933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2131572014" name="Text">
    </p:cNvPr>
          <p:cNvSpPr>
            <a:spLocks noGrp="1"/>
          </p:cNvSpPr>
          <p:nvPr/>
        </p:nvSpPr>
        <p:spPr>
          <a:xfrm rot="0">
            <a:off x="93980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275815529" name="Text">
    </p:cNvPr>
          <p:cNvSpPr>
            <a:spLocks noGrp="1"/>
          </p:cNvSpPr>
          <p:nvPr/>
        </p:nvSpPr>
        <p:spPr>
          <a:xfrm rot="0">
            <a:off x="6273800" y="1765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1545282115" name="Text">
    </p:cNvPr>
          <p:cNvSpPr>
            <a:spLocks noGrp="1"/>
          </p:cNvSpPr>
          <p:nvPr/>
        </p:nvSpPr>
        <p:spPr>
          <a:xfrm rot="0">
            <a:off x="55753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696050411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070470831" name="Text">
    </p:cNvPr>
          <p:cNvSpPr>
            <a:spLocks noGrp="1"/>
          </p:cNvSpPr>
          <p:nvPr/>
        </p:nvSpPr>
        <p:spPr>
          <a:xfrm rot="0">
            <a:off x="723900" y="1765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677451537" name="Text">
    </p:cNvPr>
          <p:cNvSpPr>
            <a:spLocks noGrp="1"/>
          </p:cNvSpPr>
          <p:nvPr/>
        </p:nvSpPr>
        <p:spPr>
          <a:xfrm rot="0">
            <a:off x="4508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770515300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674110344" name="Text">
    </p:cNvPr>
          <p:cNvSpPr>
            <a:spLocks noGrp="1"/>
          </p:cNvSpPr>
          <p:nvPr/>
        </p:nvSpPr>
        <p:spPr>
          <a:xfrm rot="0">
            <a:off x="39878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746384432" name="Text">
    </p:cNvPr>
          <p:cNvSpPr>
            <a:spLocks noGrp="1"/>
          </p:cNvSpPr>
          <p:nvPr/>
        </p:nvSpPr>
        <p:spPr>
          <a:xfrm rot="0">
            <a:off x="6477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87729" name="Text">
    </p:cNvPr>
          <p:cNvSpPr>
            <a:spLocks noGrp="1"/>
          </p:cNvSpPr>
          <p:nvPr/>
        </p:nvSpPr>
        <p:spPr>
          <a:xfrm rot="0">
            <a:off x="61849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8922948" name="Text">
    </p:cNvPr>
          <p:cNvSpPr>
            <a:spLocks noGrp="1"/>
          </p:cNvSpPr>
          <p:nvPr/>
        </p:nvSpPr>
        <p:spPr>
          <a:xfrm rot="0">
            <a:off x="9893300" y="33655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827082749" name="Text">
    </p:cNvPr>
          <p:cNvSpPr>
            <a:spLocks noGrp="1"/>
          </p:cNvSpPr>
          <p:nvPr/>
        </p:nvSpPr>
        <p:spPr>
          <a:xfrm rot="0">
            <a:off x="9398000" y="33655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657550653" name="Text">
    </p:cNvPr>
          <p:cNvSpPr>
            <a:spLocks noGrp="1"/>
          </p:cNvSpPr>
          <p:nvPr/>
        </p:nvSpPr>
        <p:spPr>
          <a:xfrm rot="0">
            <a:off x="6273800" y="3365500"/>
            <a:ext cx="3111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</a:p>
        </p:txBody>
      </p:sp>
      <p:sp>
        <p:nvSpPr>
          <p:cNvPr id="116171469" name="Text">
    </p:cNvPr>
          <p:cNvSpPr>
            <a:spLocks noGrp="1"/>
          </p:cNvSpPr>
          <p:nvPr/>
        </p:nvSpPr>
        <p:spPr>
          <a:xfrm rot="0">
            <a:off x="5575300" y="33655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962357437" name="Text">
    </p:cNvPr>
          <p:cNvSpPr>
            <a:spLocks noGrp="1"/>
          </p:cNvSpPr>
          <p:nvPr/>
        </p:nvSpPr>
        <p:spPr>
          <a:xfrm rot="0">
            <a:off x="38100" y="33655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550219047" name="Text">
    </p:cNvPr>
          <p:cNvSpPr>
            <a:spLocks noGrp="1"/>
          </p:cNvSpPr>
          <p:nvPr/>
        </p:nvSpPr>
        <p:spPr>
          <a:xfrm rot="0">
            <a:off x="723900" y="3365500"/>
            <a:ext cx="32512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[OSPM]WO.3864119 OSPM 결재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[E-Approval]계약체결기안, 계약서보관/관리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[E-Approval]구매요구서 기안지 첨부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[E-Approval]구매품의서 CO230200653,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CO230200654, CO230200655 첨부결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재문서 변경 요청</a:t>
            </a:r>
          </a:p>
        </p:txBody>
      </p:sp>
      <p:sp>
        <p:nvSpPr>
          <p:cNvPr id="213873798" name="Text">
    </p:cNvPr>
          <p:cNvSpPr>
            <a:spLocks noGrp="1"/>
          </p:cNvSpPr>
          <p:nvPr/>
        </p:nvSpPr>
        <p:spPr>
          <a:xfrm rot="0">
            <a:off x="4508500" y="33655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873167638" name="Text">
    </p:cNvPr>
          <p:cNvSpPr>
            <a:spLocks noGrp="1"/>
          </p:cNvSpPr>
          <p:nvPr/>
        </p:nvSpPr>
        <p:spPr>
          <a:xfrm rot="0">
            <a:off x="5003800" y="33655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571072645" name="Text">
    </p:cNvPr>
          <p:cNvSpPr>
            <a:spLocks noGrp="1"/>
          </p:cNvSpPr>
          <p:nvPr/>
        </p:nvSpPr>
        <p:spPr>
          <a:xfrm rot="0">
            <a:off x="3987800" y="33655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607914358" name="Text">
    </p:cNvPr>
          <p:cNvSpPr>
            <a:spLocks noGrp="1"/>
          </p:cNvSpPr>
          <p:nvPr/>
        </p:nvSpPr>
        <p:spPr>
          <a:xfrm rot="0">
            <a:off x="647700" y="33655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4924366" name="Text">
    </p:cNvPr>
          <p:cNvSpPr>
            <a:spLocks noGrp="1"/>
          </p:cNvSpPr>
          <p:nvPr/>
        </p:nvSpPr>
        <p:spPr>
          <a:xfrm rot="0">
            <a:off x="6184900" y="33655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875370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3251786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07167070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185992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634009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999788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401889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0215702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0381818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069393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128817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6950588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274044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662671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91615654" name="Text">
    </p:cNvPr>
          <p:cNvSpPr>
            <a:spLocks noGrp="1"/>
          </p:cNvSpPr>
          <p:nvPr/>
        </p:nvSpPr>
        <p:spPr>
          <a:xfrm rot="0">
            <a:off x="9893300" y="1765300"/>
            <a:ext cx="4699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993692918" name="Text">
    </p:cNvPr>
          <p:cNvSpPr>
            <a:spLocks noGrp="1"/>
          </p:cNvSpPr>
          <p:nvPr/>
        </p:nvSpPr>
        <p:spPr>
          <a:xfrm rot="0">
            <a:off x="9398000" y="1765300"/>
            <a:ext cx="4953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212631252" name="Text">
    </p:cNvPr>
          <p:cNvSpPr>
            <a:spLocks noGrp="1"/>
          </p:cNvSpPr>
          <p:nvPr/>
        </p:nvSpPr>
        <p:spPr>
          <a:xfrm rot="0">
            <a:off x="6273800" y="1765300"/>
            <a:ext cx="3111500" cy="1689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04616633" name="Text">
    </p:cNvPr>
          <p:cNvSpPr>
            <a:spLocks noGrp="1"/>
          </p:cNvSpPr>
          <p:nvPr/>
        </p:nvSpPr>
        <p:spPr>
          <a:xfrm rot="0">
            <a:off x="5575300" y="1765300"/>
            <a:ext cx="6096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67441648" name="Text">
    </p:cNvPr>
          <p:cNvSpPr>
            <a:spLocks noGrp="1"/>
          </p:cNvSpPr>
          <p:nvPr/>
        </p:nvSpPr>
        <p:spPr>
          <a:xfrm rot="0">
            <a:off x="38100" y="1765300"/>
            <a:ext cx="6096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22240464" name="Text">
    </p:cNvPr>
          <p:cNvSpPr>
            <a:spLocks noGrp="1"/>
          </p:cNvSpPr>
          <p:nvPr/>
        </p:nvSpPr>
        <p:spPr>
          <a:xfrm rot="0">
            <a:off x="723900" y="1765300"/>
            <a:ext cx="3251200" cy="1689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제품출하(혼합출하) 페이지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</a:p>
        </p:txBody>
      </p:sp>
      <p:sp>
        <p:nvSpPr>
          <p:cNvPr id="1644862333" name="Text">
    </p:cNvPr>
          <p:cNvSpPr>
            <a:spLocks noGrp="1"/>
          </p:cNvSpPr>
          <p:nvPr/>
        </p:nvSpPr>
        <p:spPr>
          <a:xfrm rot="0">
            <a:off x="4508500" y="1765300"/>
            <a:ext cx="4953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13746975" name="Text">
    </p:cNvPr>
          <p:cNvSpPr>
            <a:spLocks noGrp="1"/>
          </p:cNvSpPr>
          <p:nvPr/>
        </p:nvSpPr>
        <p:spPr>
          <a:xfrm rot="0">
            <a:off x="5003800" y="1765300"/>
            <a:ext cx="4699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1536959031" name="Text">
    </p:cNvPr>
          <p:cNvSpPr>
            <a:spLocks noGrp="1"/>
          </p:cNvSpPr>
          <p:nvPr/>
        </p:nvSpPr>
        <p:spPr>
          <a:xfrm rot="0">
            <a:off x="3987800" y="1765300"/>
            <a:ext cx="5207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782265866" name="Text">
    </p:cNvPr>
          <p:cNvSpPr>
            <a:spLocks noGrp="1"/>
          </p:cNvSpPr>
          <p:nvPr/>
        </p:nvSpPr>
        <p:spPr>
          <a:xfrm rot="0">
            <a:off x="647700" y="1765300"/>
            <a:ext cx="33401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7357904" name="Text">
    </p:cNvPr>
          <p:cNvSpPr>
            <a:spLocks noGrp="1"/>
          </p:cNvSpPr>
          <p:nvPr/>
        </p:nvSpPr>
        <p:spPr>
          <a:xfrm rot="0">
            <a:off x="6184900" y="1765300"/>
            <a:ext cx="32131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7389723" name="Text">
    </p:cNvPr>
          <p:cNvSpPr>
            <a:spLocks noGrp="1"/>
          </p:cNvSpPr>
          <p:nvPr/>
        </p:nvSpPr>
        <p:spPr>
          <a:xfrm rot="0">
            <a:off x="9893300" y="3530600"/>
            <a:ext cx="4699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422339141" name="Text">
    </p:cNvPr>
          <p:cNvSpPr>
            <a:spLocks noGrp="1"/>
          </p:cNvSpPr>
          <p:nvPr/>
        </p:nvSpPr>
        <p:spPr>
          <a:xfrm rot="0">
            <a:off x="9398000" y="3530600"/>
            <a:ext cx="4953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86148948" name="Text">
    </p:cNvPr>
          <p:cNvSpPr>
            <a:spLocks noGrp="1"/>
          </p:cNvSpPr>
          <p:nvPr/>
        </p:nvSpPr>
        <p:spPr>
          <a:xfrm rot="0">
            <a:off x="6273800" y="3530600"/>
            <a:ext cx="3111500" cy="1854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318687575" name="Text">
    </p:cNvPr>
          <p:cNvSpPr>
            <a:spLocks noGrp="1"/>
          </p:cNvSpPr>
          <p:nvPr/>
        </p:nvSpPr>
        <p:spPr>
          <a:xfrm rot="0">
            <a:off x="5575300" y="3530600"/>
            <a:ext cx="6096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79529018" name="Text">
    </p:cNvPr>
          <p:cNvSpPr>
            <a:spLocks noGrp="1"/>
          </p:cNvSpPr>
          <p:nvPr/>
        </p:nvSpPr>
        <p:spPr>
          <a:xfrm rot="0">
            <a:off x="38100" y="3530600"/>
            <a:ext cx="6096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74013303" name="Text">
    </p:cNvPr>
          <p:cNvSpPr>
            <a:spLocks noGrp="1"/>
          </p:cNvSpPr>
          <p:nvPr/>
        </p:nvSpPr>
        <p:spPr>
          <a:xfrm rot="0">
            <a:off x="723900" y="3530600"/>
            <a:ext cx="3251200" cy="1854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[PRM]가상계좌 수기 문자발송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[PRM]PRM 시스템자동메일 처리방식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[PRM]혼유재처리 전표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[PRM]CI시설물 오더번호 삭제요청</a:t>
            </a:r>
          </a:p>
        </p:txBody>
      </p:sp>
      <p:sp>
        <p:nvSpPr>
          <p:cNvPr id="675711494" name="Text">
    </p:cNvPr>
          <p:cNvSpPr>
            <a:spLocks noGrp="1"/>
          </p:cNvSpPr>
          <p:nvPr/>
        </p:nvSpPr>
        <p:spPr>
          <a:xfrm rot="0">
            <a:off x="4508500" y="3530600"/>
            <a:ext cx="4953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276529192" name="Text">
    </p:cNvPr>
          <p:cNvSpPr>
            <a:spLocks noGrp="1"/>
          </p:cNvSpPr>
          <p:nvPr/>
        </p:nvSpPr>
        <p:spPr>
          <a:xfrm rot="0">
            <a:off x="5003800" y="3530600"/>
            <a:ext cx="4699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768560693" name="Text">
    </p:cNvPr>
          <p:cNvSpPr>
            <a:spLocks noGrp="1"/>
          </p:cNvSpPr>
          <p:nvPr/>
        </p:nvSpPr>
        <p:spPr>
          <a:xfrm rot="0">
            <a:off x="3987800" y="3530600"/>
            <a:ext cx="5207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56600159" name="Text">
    </p:cNvPr>
          <p:cNvSpPr>
            <a:spLocks noGrp="1"/>
          </p:cNvSpPr>
          <p:nvPr/>
        </p:nvSpPr>
        <p:spPr>
          <a:xfrm rot="0">
            <a:off x="647700" y="3530600"/>
            <a:ext cx="33401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973451" name="Text">
    </p:cNvPr>
          <p:cNvSpPr>
            <a:spLocks noGrp="1"/>
          </p:cNvSpPr>
          <p:nvPr/>
        </p:nvSpPr>
        <p:spPr>
          <a:xfrm rot="0">
            <a:off x="6184900" y="3530600"/>
            <a:ext cx="32131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003648" name="Text">
    </p:cNvPr>
          <p:cNvSpPr>
            <a:spLocks noGrp="1"/>
          </p:cNvSpPr>
          <p:nvPr/>
        </p:nvSpPr>
        <p:spPr>
          <a:xfrm rot="0">
            <a:off x="98933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538701181" name="Text">
    </p:cNvPr>
          <p:cNvSpPr>
            <a:spLocks noGrp="1"/>
          </p:cNvSpPr>
          <p:nvPr/>
        </p:nvSpPr>
        <p:spPr>
          <a:xfrm rot="0">
            <a:off x="93980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066357648" name="Text">
    </p:cNvPr>
          <p:cNvSpPr>
            <a:spLocks noGrp="1"/>
          </p:cNvSpPr>
          <p:nvPr/>
        </p:nvSpPr>
        <p:spPr>
          <a:xfrm rot="0">
            <a:off x="6273800" y="54610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772624517" name="Text">
    </p:cNvPr>
          <p:cNvSpPr>
            <a:spLocks noGrp="1"/>
          </p:cNvSpPr>
          <p:nvPr/>
        </p:nvSpPr>
        <p:spPr>
          <a:xfrm rot="0">
            <a:off x="55753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9398491" name="Text">
    </p:cNvPr>
          <p:cNvSpPr>
            <a:spLocks noGrp="1"/>
          </p:cNvSpPr>
          <p:nvPr/>
        </p:nvSpPr>
        <p:spPr>
          <a:xfrm rot="0">
            <a:off x="381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53357919" name="Text">
    </p:cNvPr>
          <p:cNvSpPr>
            <a:spLocks noGrp="1"/>
          </p:cNvSpPr>
          <p:nvPr/>
        </p:nvSpPr>
        <p:spPr>
          <a:xfrm rot="0">
            <a:off x="723900" y="54610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[e-Pro]PO .4501105894 전송오류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견적요청 메일 오류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[e-Pro]스키마 그룹 관련 작업</a:t>
            </a:r>
          </a:p>
        </p:txBody>
      </p:sp>
      <p:sp>
        <p:nvSpPr>
          <p:cNvPr id="834354833" name="Text">
    </p:cNvPr>
          <p:cNvSpPr>
            <a:spLocks noGrp="1"/>
          </p:cNvSpPr>
          <p:nvPr/>
        </p:nvSpPr>
        <p:spPr>
          <a:xfrm rot="0">
            <a:off x="45085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418280977" name="Text">
    </p:cNvPr>
          <p:cNvSpPr>
            <a:spLocks noGrp="1"/>
          </p:cNvSpPr>
          <p:nvPr/>
        </p:nvSpPr>
        <p:spPr>
          <a:xfrm rot="0">
            <a:off x="50038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29071387" name="Text">
    </p:cNvPr>
          <p:cNvSpPr>
            <a:spLocks noGrp="1"/>
          </p:cNvSpPr>
          <p:nvPr/>
        </p:nvSpPr>
        <p:spPr>
          <a:xfrm rot="0">
            <a:off x="3987800" y="54610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474287786" name="Text">
    </p:cNvPr>
          <p:cNvSpPr>
            <a:spLocks noGrp="1"/>
          </p:cNvSpPr>
          <p:nvPr/>
        </p:nvSpPr>
        <p:spPr>
          <a:xfrm rot="0">
            <a:off x="647700" y="54610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026565" name="Text">
    </p:cNvPr>
          <p:cNvSpPr>
            <a:spLocks noGrp="1"/>
          </p:cNvSpPr>
          <p:nvPr/>
        </p:nvSpPr>
        <p:spPr>
          <a:xfrm rot="0">
            <a:off x="6184900" y="54610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202998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1032502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65251238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1368731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2991759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193334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3415966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7612512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2030828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1197554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107938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119569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356211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3641864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2201537" name="Text">
    </p:cNvPr>
          <p:cNvSpPr>
            <a:spLocks noGrp="1"/>
          </p:cNvSpPr>
          <p:nvPr/>
        </p:nvSpPr>
        <p:spPr>
          <a:xfrm rot="0">
            <a:off x="9893300" y="1765300"/>
            <a:ext cx="4699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464609491" name="Text">
    </p:cNvPr>
          <p:cNvSpPr>
            <a:spLocks noGrp="1"/>
          </p:cNvSpPr>
          <p:nvPr/>
        </p:nvSpPr>
        <p:spPr>
          <a:xfrm rot="0">
            <a:off x="9398000" y="1765300"/>
            <a:ext cx="4953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406448207" name="Text">
    </p:cNvPr>
          <p:cNvSpPr>
            <a:spLocks noGrp="1"/>
          </p:cNvSpPr>
          <p:nvPr/>
        </p:nvSpPr>
        <p:spPr>
          <a:xfrm rot="0">
            <a:off x="6273800" y="1765300"/>
            <a:ext cx="3111500" cy="287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361414261" name="Text">
    </p:cNvPr>
          <p:cNvSpPr>
            <a:spLocks noGrp="1"/>
          </p:cNvSpPr>
          <p:nvPr/>
        </p:nvSpPr>
        <p:spPr>
          <a:xfrm rot="0">
            <a:off x="5575300" y="1765300"/>
            <a:ext cx="6096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8181218" name="Text">
    </p:cNvPr>
          <p:cNvSpPr>
            <a:spLocks noGrp="1"/>
          </p:cNvSpPr>
          <p:nvPr/>
        </p:nvSpPr>
        <p:spPr>
          <a:xfrm rot="0">
            <a:off x="38100" y="1765300"/>
            <a:ext cx="6096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60458342" name="Text">
    </p:cNvPr>
          <p:cNvSpPr>
            <a:spLocks noGrp="1"/>
          </p:cNvSpPr>
          <p:nvPr/>
        </p:nvSpPr>
        <p:spPr>
          <a:xfrm rot="0">
            <a:off x="723900" y="1765300"/>
            <a:ext cx="3251200" cy="287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[ATSS]부산지사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[ATSS]전북지사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[ASM]ITSM-90869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[Mobile]중부영업팀 dashboard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[ATSS]안동지사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[ASM]ITSM-90657 서브시스템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[ASM]ITSM-91041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[ASM]ITSM-38938 서비스요청서 반려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[ASM]ITSM-38955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[ASM]ITSM-85602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 문서 박태준 과장 -&gt; 김원기 과장으로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</a:p>
        </p:txBody>
      </p:sp>
      <p:sp>
        <p:nvSpPr>
          <p:cNvPr id="179196953" name="Text">
    </p:cNvPr>
          <p:cNvSpPr>
            <a:spLocks noGrp="1"/>
          </p:cNvSpPr>
          <p:nvPr/>
        </p:nvSpPr>
        <p:spPr>
          <a:xfrm rot="0">
            <a:off x="4508500" y="1765300"/>
            <a:ext cx="4953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243032111" name="Text">
    </p:cNvPr>
          <p:cNvSpPr>
            <a:spLocks noGrp="1"/>
          </p:cNvSpPr>
          <p:nvPr/>
        </p:nvSpPr>
        <p:spPr>
          <a:xfrm rot="0">
            <a:off x="5003800" y="1765300"/>
            <a:ext cx="4699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370064654" name="Text">
    </p:cNvPr>
          <p:cNvSpPr>
            <a:spLocks noGrp="1"/>
          </p:cNvSpPr>
          <p:nvPr/>
        </p:nvSpPr>
        <p:spPr>
          <a:xfrm rot="0">
            <a:off x="3987800" y="1765300"/>
            <a:ext cx="5207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423667929" name="Text">
    </p:cNvPr>
          <p:cNvSpPr>
            <a:spLocks noGrp="1"/>
          </p:cNvSpPr>
          <p:nvPr/>
        </p:nvSpPr>
        <p:spPr>
          <a:xfrm rot="0">
            <a:off x="647700" y="1765300"/>
            <a:ext cx="33401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9332212" name="Text">
    </p:cNvPr>
          <p:cNvSpPr>
            <a:spLocks noGrp="1"/>
          </p:cNvSpPr>
          <p:nvPr/>
        </p:nvSpPr>
        <p:spPr>
          <a:xfrm rot="0">
            <a:off x="6184900" y="1765300"/>
            <a:ext cx="32131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99103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1051782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854497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6186449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173601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3073797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503637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38793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324900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8611041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5626110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8829330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7647632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52727922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5508234" name="Text">
    </p:cNvPr>
          <p:cNvSpPr>
            <a:spLocks noGrp="1"/>
          </p:cNvSpPr>
          <p:nvPr/>
        </p:nvSpPr>
        <p:spPr>
          <a:xfrm rot="0">
            <a:off x="98933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297865338" name="Text">
    </p:cNvPr>
          <p:cNvSpPr>
            <a:spLocks noGrp="1"/>
          </p:cNvSpPr>
          <p:nvPr/>
        </p:nvSpPr>
        <p:spPr>
          <a:xfrm rot="0">
            <a:off x="93980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545705585" name="Text">
    </p:cNvPr>
          <p:cNvSpPr>
            <a:spLocks noGrp="1"/>
          </p:cNvSpPr>
          <p:nvPr/>
        </p:nvSpPr>
        <p:spPr>
          <a:xfrm rot="0">
            <a:off x="6273800" y="1765300"/>
            <a:ext cx="3111500" cy="2362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2014887204" name="Text">
    </p:cNvPr>
          <p:cNvSpPr>
            <a:spLocks noGrp="1"/>
          </p:cNvSpPr>
          <p:nvPr/>
        </p:nvSpPr>
        <p:spPr>
          <a:xfrm rot="0">
            <a:off x="55753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35638971" name="Text">
    </p:cNvPr>
          <p:cNvSpPr>
            <a:spLocks noGrp="1"/>
          </p:cNvSpPr>
          <p:nvPr/>
        </p:nvSpPr>
        <p:spPr>
          <a:xfrm rot="0">
            <a:off x="381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10214707" name="Text">
    </p:cNvPr>
          <p:cNvSpPr>
            <a:spLocks noGrp="1"/>
          </p:cNvSpPr>
          <p:nvPr/>
        </p:nvSpPr>
        <p:spPr>
          <a:xfrm rot="0">
            <a:off x="723900" y="1765300"/>
            <a:ext cx="3251200" cy="2362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[E-Approval]특근명령서 및 특근확인서 전자증빙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953351129" name="Text">
    </p:cNvPr>
          <p:cNvSpPr>
            <a:spLocks noGrp="1"/>
          </p:cNvSpPr>
          <p:nvPr/>
        </p:nvSpPr>
        <p:spPr>
          <a:xfrm rot="0">
            <a:off x="45085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226942445" name="Text">
    </p:cNvPr>
          <p:cNvSpPr>
            <a:spLocks noGrp="1"/>
          </p:cNvSpPr>
          <p:nvPr/>
        </p:nvSpPr>
        <p:spPr>
          <a:xfrm rot="0">
            <a:off x="50038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540007965" name="Text">
    </p:cNvPr>
          <p:cNvSpPr>
            <a:spLocks noGrp="1"/>
          </p:cNvSpPr>
          <p:nvPr/>
        </p:nvSpPr>
        <p:spPr>
          <a:xfrm rot="0">
            <a:off x="3987800" y="1765300"/>
            <a:ext cx="5207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14384620" name="Text">
    </p:cNvPr>
          <p:cNvSpPr>
            <a:spLocks noGrp="1"/>
          </p:cNvSpPr>
          <p:nvPr/>
        </p:nvSpPr>
        <p:spPr>
          <a:xfrm rot="0">
            <a:off x="647700" y="1765300"/>
            <a:ext cx="3340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8679266" name="Text">
    </p:cNvPr>
          <p:cNvSpPr>
            <a:spLocks noGrp="1"/>
          </p:cNvSpPr>
          <p:nvPr/>
        </p:nvSpPr>
        <p:spPr>
          <a:xfrm rot="0">
            <a:off x="6184900" y="1765300"/>
            <a:ext cx="3213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818705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6870150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8080270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749027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013030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72373340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0257778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067054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6823689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530305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0105969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768293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05179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336784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3975021" name="Text">
    </p:cNvPr>
          <p:cNvSpPr>
            <a:spLocks noGrp="1"/>
          </p:cNvSpPr>
          <p:nvPr/>
        </p:nvSpPr>
        <p:spPr>
          <a:xfrm rot="0">
            <a:off x="9893300" y="1765300"/>
            <a:ext cx="4699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438831147" name="Text">
    </p:cNvPr>
          <p:cNvSpPr>
            <a:spLocks noGrp="1"/>
          </p:cNvSpPr>
          <p:nvPr/>
        </p:nvSpPr>
        <p:spPr>
          <a:xfrm rot="0">
            <a:off x="9398000" y="1765300"/>
            <a:ext cx="4953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842173051" name="Text">
    </p:cNvPr>
          <p:cNvSpPr>
            <a:spLocks noGrp="1"/>
          </p:cNvSpPr>
          <p:nvPr/>
        </p:nvSpPr>
        <p:spPr>
          <a:xfrm rot="0">
            <a:off x="6273800" y="1765300"/>
            <a:ext cx="3111500" cy="3708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</a:p>
        </p:txBody>
      </p:sp>
      <p:sp>
        <p:nvSpPr>
          <p:cNvPr id="1117435104" name="Text">
    </p:cNvPr>
          <p:cNvSpPr>
            <a:spLocks noGrp="1"/>
          </p:cNvSpPr>
          <p:nvPr/>
        </p:nvSpPr>
        <p:spPr>
          <a:xfrm rot="0">
            <a:off x="5575300" y="1765300"/>
            <a:ext cx="6096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76259673" name="Text">
    </p:cNvPr>
          <p:cNvSpPr>
            <a:spLocks noGrp="1"/>
          </p:cNvSpPr>
          <p:nvPr/>
        </p:nvSpPr>
        <p:spPr>
          <a:xfrm rot="0">
            <a:off x="38100" y="1765300"/>
            <a:ext cx="6096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51850106" name="Text">
    </p:cNvPr>
          <p:cNvSpPr>
            <a:spLocks noGrp="1"/>
          </p:cNvSpPr>
          <p:nvPr/>
        </p:nvSpPr>
        <p:spPr>
          <a:xfrm rot="0">
            <a:off x="723900" y="1765300"/>
            <a:ext cx="3251200" cy="3708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[ERM]인사정보반영시 LOG_USER 테이블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LOG 적용되도록 프로시저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용역 주간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[ERS]Hydrocracker팀 HYC 2023년 1월 문서정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기적검토본 원본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[LMS]교육결과보고서작성시 임시저장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문의 개발가능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[LMS]교육훈련신청서(해양오염방지관리인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교육(해양시설 및 해양환경관리업))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근태전송 오류 확인 및 조치 요청</a:t>
            </a:r>
          </a:p>
        </p:txBody>
      </p:sp>
      <p:sp>
        <p:nvSpPr>
          <p:cNvPr id="149626477" name="Text">
    </p:cNvPr>
          <p:cNvSpPr>
            <a:spLocks noGrp="1"/>
          </p:cNvSpPr>
          <p:nvPr/>
        </p:nvSpPr>
        <p:spPr>
          <a:xfrm rot="0">
            <a:off x="4508500" y="1765300"/>
            <a:ext cx="4953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532780580" name="Text">
    </p:cNvPr>
          <p:cNvSpPr>
            <a:spLocks noGrp="1"/>
          </p:cNvSpPr>
          <p:nvPr/>
        </p:nvSpPr>
        <p:spPr>
          <a:xfrm rot="0">
            <a:off x="5003800" y="1765300"/>
            <a:ext cx="4699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122240608" name="Text">
    </p:cNvPr>
          <p:cNvSpPr>
            <a:spLocks noGrp="1"/>
          </p:cNvSpPr>
          <p:nvPr/>
        </p:nvSpPr>
        <p:spPr>
          <a:xfrm rot="0">
            <a:off x="3987800" y="1765300"/>
            <a:ext cx="5207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511347323" name="Text">
    </p:cNvPr>
          <p:cNvSpPr>
            <a:spLocks noGrp="1"/>
          </p:cNvSpPr>
          <p:nvPr/>
        </p:nvSpPr>
        <p:spPr>
          <a:xfrm rot="0">
            <a:off x="647700" y="1765300"/>
            <a:ext cx="33401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875490" name="Text">
    </p:cNvPr>
          <p:cNvSpPr>
            <a:spLocks noGrp="1"/>
          </p:cNvSpPr>
          <p:nvPr/>
        </p:nvSpPr>
        <p:spPr>
          <a:xfrm rot="0">
            <a:off x="6184900" y="1765300"/>
            <a:ext cx="32131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56859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0066228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575548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5492808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23670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60796703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5780672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768635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7909379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10190101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811646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1990521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9403518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5524532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295615" name="Text">
    </p:cNvPr>
          <p:cNvSpPr>
            <a:spLocks noGrp="1"/>
          </p:cNvSpPr>
          <p:nvPr/>
        </p:nvSpPr>
        <p:spPr>
          <a:xfrm rot="0">
            <a:off x="98933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2022580187" name="Text">
    </p:cNvPr>
          <p:cNvSpPr>
            <a:spLocks noGrp="1"/>
          </p:cNvSpPr>
          <p:nvPr/>
        </p:nvSpPr>
        <p:spPr>
          <a:xfrm rot="0">
            <a:off x="93980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456868384" name="Text">
    </p:cNvPr>
          <p:cNvSpPr>
            <a:spLocks noGrp="1"/>
          </p:cNvSpPr>
          <p:nvPr/>
        </p:nvSpPr>
        <p:spPr>
          <a:xfrm rot="0">
            <a:off x="6273800" y="1765300"/>
            <a:ext cx="3111500" cy="201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</a:p>
        </p:txBody>
      </p:sp>
      <p:sp>
        <p:nvSpPr>
          <p:cNvPr id="191770877" name="Text">
    </p:cNvPr>
          <p:cNvSpPr>
            <a:spLocks noGrp="1"/>
          </p:cNvSpPr>
          <p:nvPr/>
        </p:nvSpPr>
        <p:spPr>
          <a:xfrm rot="0">
            <a:off x="55753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29680622" name="Text">
    </p:cNvPr>
          <p:cNvSpPr>
            <a:spLocks noGrp="1"/>
          </p:cNvSpPr>
          <p:nvPr/>
        </p:nvSpPr>
        <p:spPr>
          <a:xfrm rot="0">
            <a:off x="381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92887296" name="Text">
    </p:cNvPr>
          <p:cNvSpPr>
            <a:spLocks noGrp="1"/>
          </p:cNvSpPr>
          <p:nvPr/>
        </p:nvSpPr>
        <p:spPr>
          <a:xfrm rot="0">
            <a:off x="723900" y="1765300"/>
            <a:ext cx="3251200" cy="201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[GCMS]자동배포기능 개발 확인 요청</a:t>
            </a:r>
          </a:p>
        </p:txBody>
      </p:sp>
      <p:sp>
        <p:nvSpPr>
          <p:cNvPr id="1451329167" name="Text">
    </p:cNvPr>
          <p:cNvSpPr>
            <a:spLocks noGrp="1"/>
          </p:cNvSpPr>
          <p:nvPr/>
        </p:nvSpPr>
        <p:spPr>
          <a:xfrm rot="0">
            <a:off x="45085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747814266" name="Text">
    </p:cNvPr>
          <p:cNvSpPr>
            <a:spLocks noGrp="1"/>
          </p:cNvSpPr>
          <p:nvPr/>
        </p:nvSpPr>
        <p:spPr>
          <a:xfrm rot="0">
            <a:off x="50038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566904126" name="Text">
    </p:cNvPr>
          <p:cNvSpPr>
            <a:spLocks noGrp="1"/>
          </p:cNvSpPr>
          <p:nvPr/>
        </p:nvSpPr>
        <p:spPr>
          <a:xfrm rot="0">
            <a:off x="3987800" y="1765300"/>
            <a:ext cx="5207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</a:p>
        </p:txBody>
      </p:sp>
      <p:sp>
        <p:nvSpPr>
          <p:cNvPr id="1635792891" name="Text">
    </p:cNvPr>
          <p:cNvSpPr>
            <a:spLocks noGrp="1"/>
          </p:cNvSpPr>
          <p:nvPr/>
        </p:nvSpPr>
        <p:spPr>
          <a:xfrm rot="0">
            <a:off x="647700" y="1765300"/>
            <a:ext cx="3340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7155002" name="Text">
    </p:cNvPr>
          <p:cNvSpPr>
            <a:spLocks noGrp="1"/>
          </p:cNvSpPr>
          <p:nvPr/>
        </p:nvSpPr>
        <p:spPr>
          <a:xfrm rot="0">
            <a:off x="6184900" y="1765300"/>
            <a:ext cx="3213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660160" name="Text">
    </p:cNvPr>
          <p:cNvSpPr>
            <a:spLocks noGrp="1"/>
          </p:cNvSpPr>
          <p:nvPr/>
        </p:nvSpPr>
        <p:spPr>
          <a:xfrm rot="0">
            <a:off x="9893300" y="3860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908352270" name="Text">
    </p:cNvPr>
          <p:cNvSpPr>
            <a:spLocks noGrp="1"/>
          </p:cNvSpPr>
          <p:nvPr/>
        </p:nvSpPr>
        <p:spPr>
          <a:xfrm rot="0">
            <a:off x="9398000" y="3860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291564333" name="Text">
    </p:cNvPr>
          <p:cNvSpPr>
            <a:spLocks noGrp="1"/>
          </p:cNvSpPr>
          <p:nvPr/>
        </p:nvSpPr>
        <p:spPr>
          <a:xfrm rot="0">
            <a:off x="6273800" y="38608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372205835" name="Text">
    </p:cNvPr>
          <p:cNvSpPr>
            <a:spLocks noGrp="1"/>
          </p:cNvSpPr>
          <p:nvPr/>
        </p:nvSpPr>
        <p:spPr>
          <a:xfrm rot="0">
            <a:off x="5575300" y="3860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71251345" name="Text">
    </p:cNvPr>
          <p:cNvSpPr>
            <a:spLocks noGrp="1"/>
          </p:cNvSpPr>
          <p:nvPr/>
        </p:nvSpPr>
        <p:spPr>
          <a:xfrm rot="0">
            <a:off x="38100" y="3860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47208394" name="Text">
    </p:cNvPr>
          <p:cNvSpPr>
            <a:spLocks noGrp="1"/>
          </p:cNvSpPr>
          <p:nvPr/>
        </p:nvSpPr>
        <p:spPr>
          <a:xfrm rot="0">
            <a:off x="723900" y="38608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- PL 및 Summary 관련 보완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계승 기능 강화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summary 작업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917635703" name="Text">
    </p:cNvPr>
          <p:cNvSpPr>
            <a:spLocks noGrp="1"/>
          </p:cNvSpPr>
          <p:nvPr/>
        </p:nvSpPr>
        <p:spPr>
          <a:xfrm rot="0">
            <a:off x="4508500" y="3860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912276929" name="Text">
    </p:cNvPr>
          <p:cNvSpPr>
            <a:spLocks noGrp="1"/>
          </p:cNvSpPr>
          <p:nvPr/>
        </p:nvSpPr>
        <p:spPr>
          <a:xfrm rot="0">
            <a:off x="5003800" y="3860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26821743" name="Text">
    </p:cNvPr>
          <p:cNvSpPr>
            <a:spLocks noGrp="1"/>
          </p:cNvSpPr>
          <p:nvPr/>
        </p:nvSpPr>
        <p:spPr>
          <a:xfrm rot="0">
            <a:off x="3987800" y="38608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077117177" name="Text">
    </p:cNvPr>
          <p:cNvSpPr>
            <a:spLocks noGrp="1"/>
          </p:cNvSpPr>
          <p:nvPr/>
        </p:nvSpPr>
        <p:spPr>
          <a:xfrm rot="0">
            <a:off x="647700" y="38608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4721586" name="Text">
    </p:cNvPr>
          <p:cNvSpPr>
            <a:spLocks noGrp="1"/>
          </p:cNvSpPr>
          <p:nvPr/>
        </p:nvSpPr>
        <p:spPr>
          <a:xfrm rot="0">
            <a:off x="6184900" y="38608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819776" name="Text">
    </p:cNvPr>
          <p:cNvSpPr>
            <a:spLocks noGrp="1"/>
          </p:cNvSpPr>
          <p:nvPr/>
        </p:nvSpPr>
        <p:spPr>
          <a:xfrm rot="0">
            <a:off x="98933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948186160" name="Text">
    </p:cNvPr>
          <p:cNvSpPr>
            <a:spLocks noGrp="1"/>
          </p:cNvSpPr>
          <p:nvPr/>
        </p:nvSpPr>
        <p:spPr>
          <a:xfrm rot="0">
            <a:off x="93980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687248386" name="Text">
    </p:cNvPr>
          <p:cNvSpPr>
            <a:spLocks noGrp="1"/>
          </p:cNvSpPr>
          <p:nvPr/>
        </p:nvSpPr>
        <p:spPr>
          <a:xfrm rot="0">
            <a:off x="6273800" y="54610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780039469" name="Text">
    </p:cNvPr>
          <p:cNvSpPr>
            <a:spLocks noGrp="1"/>
          </p:cNvSpPr>
          <p:nvPr/>
        </p:nvSpPr>
        <p:spPr>
          <a:xfrm rot="0">
            <a:off x="55753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84950618" name="Text">
    </p:cNvPr>
          <p:cNvSpPr>
            <a:spLocks noGrp="1"/>
          </p:cNvSpPr>
          <p:nvPr/>
        </p:nvSpPr>
        <p:spPr>
          <a:xfrm rot="0">
            <a:off x="381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61082445" name="Text">
    </p:cNvPr>
          <p:cNvSpPr>
            <a:spLocks noGrp="1"/>
          </p:cNvSpPr>
          <p:nvPr/>
        </p:nvSpPr>
        <p:spPr>
          <a:xfrm rot="0">
            <a:off x="723900" y="54610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</a:p>
        </p:txBody>
      </p:sp>
      <p:sp>
        <p:nvSpPr>
          <p:cNvPr id="1307222255" name="Text">
    </p:cNvPr>
          <p:cNvSpPr>
            <a:spLocks noGrp="1"/>
          </p:cNvSpPr>
          <p:nvPr/>
        </p:nvSpPr>
        <p:spPr>
          <a:xfrm rot="0">
            <a:off x="45085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856572968" name="Text">
    </p:cNvPr>
          <p:cNvSpPr>
            <a:spLocks noGrp="1"/>
          </p:cNvSpPr>
          <p:nvPr/>
        </p:nvSpPr>
        <p:spPr>
          <a:xfrm rot="0">
            <a:off x="50038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02/03</a:t>
            </a:r>
            <a:br/>
          </a:p>
        </p:txBody>
      </p:sp>
      <p:sp>
        <p:nvSpPr>
          <p:cNvPr id="1497935580" name="Text">
    </p:cNvPr>
          <p:cNvSpPr>
            <a:spLocks noGrp="1"/>
          </p:cNvSpPr>
          <p:nvPr/>
        </p:nvSpPr>
        <p:spPr>
          <a:xfrm rot="0">
            <a:off x="3987800" y="54610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00824744" name="Text">
    </p:cNvPr>
          <p:cNvSpPr>
            <a:spLocks noGrp="1"/>
          </p:cNvSpPr>
          <p:nvPr/>
        </p:nvSpPr>
        <p:spPr>
          <a:xfrm rot="0">
            <a:off x="647700" y="54610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8033248" name="Text">
    </p:cNvPr>
          <p:cNvSpPr>
            <a:spLocks noGrp="1"/>
          </p:cNvSpPr>
          <p:nvPr/>
        </p:nvSpPr>
        <p:spPr>
          <a:xfrm rot="0">
            <a:off x="6184900" y="54610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788471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93207499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514697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4661574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5257304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9712644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69342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804412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12602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3858215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310643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2864962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6883546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59681420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95262269" name="Text">
    </p:cNvPr>
          <p:cNvSpPr>
            <a:spLocks noGrp="1"/>
          </p:cNvSpPr>
          <p:nvPr/>
        </p:nvSpPr>
        <p:spPr>
          <a:xfrm rot="0">
            <a:off x="9893300" y="1765300"/>
            <a:ext cx="4699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223615019" name="Text">
    </p:cNvPr>
          <p:cNvSpPr>
            <a:spLocks noGrp="1"/>
          </p:cNvSpPr>
          <p:nvPr/>
        </p:nvSpPr>
        <p:spPr>
          <a:xfrm rot="0">
            <a:off x="9398000" y="1765300"/>
            <a:ext cx="4953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112673941" name="Text">
    </p:cNvPr>
          <p:cNvSpPr>
            <a:spLocks noGrp="1"/>
          </p:cNvSpPr>
          <p:nvPr/>
        </p:nvSpPr>
        <p:spPr>
          <a:xfrm rot="0">
            <a:off x="6273800" y="1765300"/>
            <a:ext cx="3111500" cy="4889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</a:p>
        </p:txBody>
      </p:sp>
      <p:sp>
        <p:nvSpPr>
          <p:cNvPr id="1789871043" name="Text">
    </p:cNvPr>
          <p:cNvSpPr>
            <a:spLocks noGrp="1"/>
          </p:cNvSpPr>
          <p:nvPr/>
        </p:nvSpPr>
        <p:spPr>
          <a:xfrm rot="0">
            <a:off x="5575300" y="1765300"/>
            <a:ext cx="6096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72066368" name="Text">
    </p:cNvPr>
          <p:cNvSpPr>
            <a:spLocks noGrp="1"/>
          </p:cNvSpPr>
          <p:nvPr/>
        </p:nvSpPr>
        <p:spPr>
          <a:xfrm rot="0">
            <a:off x="38100" y="1765300"/>
            <a:ext cx="6096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43426584" name="Text">
    </p:cNvPr>
          <p:cNvSpPr>
            <a:spLocks noGrp="1"/>
          </p:cNvSpPr>
          <p:nvPr/>
        </p:nvSpPr>
        <p:spPr>
          <a:xfrm rot="0">
            <a:off x="723900" y="1765300"/>
            <a:ext cx="3251200" cy="4889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[EAI]알림톡_서버이전에 따른 EAI서버설정변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 시스템 삼성유류대금카드 매입액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수수료 I/F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PM에서 작업계획서 정보를 SHE로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전송시 FIREWORK값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ERP 업그레이드시 송유관공사, tas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인터페이스중지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[EAI]CRM 일일판매현황전송 인터페이스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[EAI]TAS 연동 오류 확인을 위한 LOG추가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온산공장 미사용 Procedure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VOC 시스템 연동을 위한 DB 및 계정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</a:p>
        </p:txBody>
      </p:sp>
      <p:sp>
        <p:nvSpPr>
          <p:cNvPr id="382977711" name="Text">
    </p:cNvPr>
          <p:cNvSpPr>
            <a:spLocks noGrp="1"/>
          </p:cNvSpPr>
          <p:nvPr/>
        </p:nvSpPr>
        <p:spPr>
          <a:xfrm rot="0">
            <a:off x="4508500" y="1765300"/>
            <a:ext cx="4953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08150509" name="Text">
    </p:cNvPr>
          <p:cNvSpPr>
            <a:spLocks noGrp="1"/>
          </p:cNvSpPr>
          <p:nvPr/>
        </p:nvSpPr>
        <p:spPr>
          <a:xfrm rot="0">
            <a:off x="5003800" y="1765300"/>
            <a:ext cx="4699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332043765" name="Text">
    </p:cNvPr>
          <p:cNvSpPr>
            <a:spLocks noGrp="1"/>
          </p:cNvSpPr>
          <p:nvPr/>
        </p:nvSpPr>
        <p:spPr>
          <a:xfrm rot="0">
            <a:off x="3987800" y="1765300"/>
            <a:ext cx="5207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843613210" name="Text">
    </p:cNvPr>
          <p:cNvSpPr>
            <a:spLocks noGrp="1"/>
          </p:cNvSpPr>
          <p:nvPr/>
        </p:nvSpPr>
        <p:spPr>
          <a:xfrm rot="0">
            <a:off x="647700" y="1765300"/>
            <a:ext cx="33401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5357879" name="Text">
    </p:cNvPr>
          <p:cNvSpPr>
            <a:spLocks noGrp="1"/>
          </p:cNvSpPr>
          <p:nvPr/>
        </p:nvSpPr>
        <p:spPr>
          <a:xfrm rot="0">
            <a:off x="6184900" y="1765300"/>
            <a:ext cx="32131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