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160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402433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884118257" name="Text">
    </p:cNvPr>
          <p:cNvSpPr>
            <a:spLocks noGrp="1"/>
          </p:cNvSpPr>
          <p:nvPr/>
        </p:nvSpPr>
        <p:spPr>
          <a:xfrm rot="0">
            <a:off x="9017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98660413" name="Rectangle"/>
          <p:cNvSpPr>
            <a:spLocks noGrp="1"/>
          </p:cNvSpPr>
          <p:nvPr/>
        </p:nvSpPr>
        <p:spPr>
          <a:xfrm>
            <a:off x="8636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7476370" name="Rectangle"/>
          <p:cNvSpPr>
            <a:spLocks noGrp="1"/>
          </p:cNvSpPr>
          <p:nvPr/>
        </p:nvSpPr>
        <p:spPr>
          <a:xfrm>
            <a:off x="8636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18017920" name="Rectangle"/>
          <p:cNvSpPr>
            <a:spLocks noGrp="1"/>
          </p:cNvSpPr>
          <p:nvPr/>
        </p:nvSpPr>
        <p:spPr>
          <a:xfrm>
            <a:off x="8636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0941041" name="Text">
    </p:cNvPr>
          <p:cNvSpPr>
            <a:spLocks noGrp="1"/>
          </p:cNvSpPr>
          <p:nvPr/>
        </p:nvSpPr>
        <p:spPr>
          <a:xfrm rot="0">
            <a:off x="190500" y="32131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3375917" name="Text">
    </p:cNvPr>
          <p:cNvSpPr>
            <a:spLocks noGrp="1"/>
          </p:cNvSpPr>
          <p:nvPr/>
        </p:nvSpPr>
        <p:spPr>
          <a:xfrm rot="0">
            <a:off x="190500" y="863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5086198" name="Text">
    </p:cNvPr>
          <p:cNvSpPr>
            <a:spLocks noGrp="1"/>
          </p:cNvSpPr>
          <p:nvPr/>
        </p:nvSpPr>
        <p:spPr>
          <a:xfrm rot="0">
            <a:off x="6489700" y="3860800"/>
            <a:ext cx="35052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94755427" name="Text">
    </p:cNvPr>
          <p:cNvSpPr>
            <a:spLocks noGrp="1"/>
          </p:cNvSpPr>
          <p:nvPr/>
        </p:nvSpPr>
        <p:spPr>
          <a:xfrm rot="0">
            <a:off x="5549900" y="3860800"/>
            <a:ext cx="8001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826588936" name="Text">
    </p:cNvPr>
          <p:cNvSpPr>
            <a:spLocks noGrp="1"/>
          </p:cNvSpPr>
          <p:nvPr/>
        </p:nvSpPr>
        <p:spPr>
          <a:xfrm rot="0">
            <a:off x="1028700" y="38608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[MM] CP전자결재를 통한 Vendor Print 관리 체계 개선* 기술검수증 전송시 ‘Vendor Print 등록’ 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[MM] MRO 자재 단가계약요청 (문서유형 Z7) 시 플랜트 체크 로직 추가* 단가계약요청 PR 생성시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[FI]회계 자동승인대상 e-Pro 전표 추출 프로그램 개발요청</a:t>
            </a:r>
          </a:p>
        </p:txBody>
      </p:sp>
      <p:sp>
        <p:nvSpPr>
          <p:cNvPr id="1376952824" name="Text">
    </p:cNvPr>
          <p:cNvSpPr>
            <a:spLocks noGrp="1"/>
          </p:cNvSpPr>
          <p:nvPr/>
        </p:nvSpPr>
        <p:spPr>
          <a:xfrm rot="0">
            <a:off x="165100" y="37719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829577004" name="Text">
    </p:cNvPr>
          <p:cNvSpPr>
            <a:spLocks noGrp="1"/>
          </p:cNvSpPr>
          <p:nvPr/>
        </p:nvSpPr>
        <p:spPr>
          <a:xfrm rot="0">
            <a:off x="165100" y="8382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710365204" name="Text">
    </p:cNvPr>
          <p:cNvSpPr>
            <a:spLocks noGrp="1"/>
          </p:cNvSpPr>
          <p:nvPr/>
        </p:nvSpPr>
        <p:spPr>
          <a:xfrm rot="0">
            <a:off x="177800" y="31750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4357314" name="Text">
    </p:cNvPr>
          <p:cNvSpPr>
            <a:spLocks noGrp="1"/>
          </p:cNvSpPr>
          <p:nvPr/>
        </p:nvSpPr>
        <p:spPr>
          <a:xfrm rot="0">
            <a:off x="152400" y="1092200"/>
            <a:ext cx="749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78363910" name="Text">
    </p:cNvPr>
          <p:cNvSpPr>
            <a:spLocks noGrp="1"/>
          </p:cNvSpPr>
          <p:nvPr/>
        </p:nvSpPr>
        <p:spPr>
          <a:xfrm rot="0">
            <a:off x="901700" y="10922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1238823" name="Text">
    </p:cNvPr>
          <p:cNvSpPr>
            <a:spLocks noGrp="1"/>
          </p:cNvSpPr>
          <p:nvPr/>
        </p:nvSpPr>
        <p:spPr>
          <a:xfrm rot="0">
            <a:off x="6324600" y="10922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975406607" name="Text">
    </p:cNvPr>
          <p:cNvSpPr>
            <a:spLocks noGrp="1"/>
          </p:cNvSpPr>
          <p:nvPr/>
        </p:nvSpPr>
        <p:spPr>
          <a:xfrm rot="0">
            <a:off x="7086600" y="10922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697588197" name="Text">
    </p:cNvPr>
          <p:cNvSpPr>
            <a:spLocks noGrp="1"/>
          </p:cNvSpPr>
          <p:nvPr/>
        </p:nvSpPr>
        <p:spPr>
          <a:xfrm rot="0">
            <a:off x="165100" y="34290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551148549" name="Text">
    </p:cNvPr>
          <p:cNvSpPr>
            <a:spLocks noGrp="1"/>
          </p:cNvSpPr>
          <p:nvPr/>
        </p:nvSpPr>
        <p:spPr>
          <a:xfrm rot="0">
            <a:off x="901700" y="34290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8430501" name="Text">
    </p:cNvPr>
          <p:cNvSpPr>
            <a:spLocks noGrp="1"/>
          </p:cNvSpPr>
          <p:nvPr/>
        </p:nvSpPr>
        <p:spPr>
          <a:xfrm rot="0">
            <a:off x="55499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53283878" name="Text">
    </p:cNvPr>
          <p:cNvSpPr>
            <a:spLocks noGrp="1"/>
          </p:cNvSpPr>
          <p:nvPr/>
        </p:nvSpPr>
        <p:spPr>
          <a:xfrm rot="0">
            <a:off x="7340600" y="10922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41076374" name="Text">
    </p:cNvPr>
          <p:cNvSpPr>
            <a:spLocks noGrp="1"/>
          </p:cNvSpPr>
          <p:nvPr/>
        </p:nvSpPr>
        <p:spPr>
          <a:xfrm rot="0">
            <a:off x="6350000" y="34290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814367017" name="Text">
    </p:cNvPr>
          <p:cNvSpPr>
            <a:spLocks noGrp="1"/>
          </p:cNvSpPr>
          <p:nvPr/>
        </p:nvSpPr>
        <p:spPr>
          <a:xfrm rot="0">
            <a:off x="5549900" y="10922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64385461" name="Text">
    </p:cNvPr>
          <p:cNvSpPr>
            <a:spLocks noGrp="1"/>
          </p:cNvSpPr>
          <p:nvPr/>
        </p:nvSpPr>
        <p:spPr>
          <a:xfrm rot="0">
            <a:off x="6489700" y="4673600"/>
            <a:ext cx="3505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00371503" name="Text">
    </p:cNvPr>
          <p:cNvSpPr>
            <a:spLocks noGrp="1"/>
          </p:cNvSpPr>
          <p:nvPr/>
        </p:nvSpPr>
        <p:spPr>
          <a:xfrm rot="0">
            <a:off x="5549900" y="4673600"/>
            <a:ext cx="8001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904975972" name="Text">
    </p:cNvPr>
          <p:cNvSpPr>
            <a:spLocks noGrp="1"/>
          </p:cNvSpPr>
          <p:nvPr/>
        </p:nvSpPr>
        <p:spPr>
          <a:xfrm rot="0">
            <a:off x="1028700" y="4673600"/>
            <a:ext cx="4521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[EAI] ERP회계 자동승인 대상 회계전표 구분 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[E-Approval] PCS 계정 신청 및 결과 시스템에 반영 요청(전자결재)</a:t>
            </a:r>
          </a:p>
        </p:txBody>
      </p:sp>
      <p:sp>
        <p:nvSpPr>
          <p:cNvPr id="900956479" name="Text">
    </p:cNvPr>
          <p:cNvSpPr>
            <a:spLocks noGrp="1"/>
          </p:cNvSpPr>
          <p:nvPr/>
        </p:nvSpPr>
        <p:spPr>
          <a:xfrm rot="0">
            <a:off x="165100" y="45720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780737425" name="Rectangle"/>
          <p:cNvSpPr>
            <a:spLocks noGrp="1"/>
          </p:cNvSpPr>
          <p:nvPr/>
        </p:nvSpPr>
        <p:spPr>
          <a:xfrm>
            <a:off x="7086600" y="14859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423115" name="Text">
    </p:cNvPr>
          <p:cNvSpPr>
            <a:spLocks noGrp="1"/>
          </p:cNvSpPr>
          <p:nvPr/>
        </p:nvSpPr>
        <p:spPr>
          <a:xfrm rot="0">
            <a:off x="1778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733764252" name="Text">
    </p:cNvPr>
          <p:cNvSpPr>
            <a:spLocks noGrp="1"/>
          </p:cNvSpPr>
          <p:nvPr/>
        </p:nvSpPr>
        <p:spPr>
          <a:xfrm rot="0">
            <a:off x="6604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Z11-23-0006</a:t>
            </a:r>
          </a:p>
        </p:txBody>
      </p:sp>
      <p:sp>
        <p:nvSpPr>
          <p:cNvPr id="36670637" name="Text">
    </p:cNvPr>
          <p:cNvSpPr>
            <a:spLocks noGrp="1"/>
          </p:cNvSpPr>
          <p:nvPr/>
        </p:nvSpPr>
        <p:spPr>
          <a:xfrm rot="0">
            <a:off x="2209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Field contents changed: I_PSTYP -&gt; 0</a:t>
            </a:r>
          </a:p>
        </p:txBody>
      </p:sp>
      <p:sp>
        <p:nvSpPr>
          <p:cNvPr id="1687968490" name="Text">
    </p:cNvPr>
          <p:cNvSpPr>
            <a:spLocks noGrp="1"/>
          </p:cNvSpPr>
          <p:nvPr/>
        </p:nvSpPr>
        <p:spPr>
          <a:xfrm rot="0">
            <a:off x="127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2023-02-06</a:t>
            </a:r>
          </a:p>
        </p:txBody>
      </p:sp>
      <p:sp>
        <p:nvSpPr>
          <p:cNvPr id="559239416" name="Text">
    </p:cNvPr>
          <p:cNvSpPr>
            <a:spLocks noGrp="1"/>
          </p:cNvSpPr>
          <p:nvPr/>
        </p:nvSpPr>
        <p:spPr>
          <a:xfrm rot="0">
            <a:off x="127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752471284" name="Text">
    </p:cNvPr>
          <p:cNvSpPr>
            <a:spLocks noGrp="1"/>
          </p:cNvSpPr>
          <p:nvPr/>
        </p:nvSpPr>
        <p:spPr>
          <a:xfrm rot="0">
            <a:off x="2209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81691315" name="Text">
    </p:cNvPr>
          <p:cNvSpPr>
            <a:spLocks noGrp="1"/>
          </p:cNvSpPr>
          <p:nvPr/>
        </p:nvSpPr>
        <p:spPr>
          <a:xfrm rot="0">
            <a:off x="6604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269313675" name="Text">
    </p:cNvPr>
          <p:cNvSpPr>
            <a:spLocks noGrp="1"/>
          </p:cNvSpPr>
          <p:nvPr/>
        </p:nvSpPr>
        <p:spPr>
          <a:xfrm rot="0">
            <a:off x="127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66892514" name="Text">
    </p:cNvPr>
          <p:cNvSpPr>
            <a:spLocks noGrp="1"/>
          </p:cNvSpPr>
          <p:nvPr/>
        </p:nvSpPr>
        <p:spPr>
          <a:xfrm rot="0">
            <a:off x="6604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65634906" name="Text">
    </p:cNvPr>
          <p:cNvSpPr>
            <a:spLocks noGrp="1"/>
          </p:cNvSpPr>
          <p:nvPr/>
        </p:nvSpPr>
        <p:spPr>
          <a:xfrm rot="0">
            <a:off x="2209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84332735" name="Text">
    </p:cNvPr>
          <p:cNvSpPr>
            <a:spLocks noGrp="1"/>
          </p:cNvSpPr>
          <p:nvPr/>
        </p:nvSpPr>
        <p:spPr>
          <a:xfrm rot="0">
            <a:off x="1397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96377886" name="Text">
    </p:cNvPr>
          <p:cNvSpPr>
            <a:spLocks noGrp="1"/>
          </p:cNvSpPr>
          <p:nvPr/>
        </p:nvSpPr>
        <p:spPr>
          <a:xfrm rot="0">
            <a:off x="1397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SROH</a:t>
            </a:r>
          </a:p>
        </p:txBody>
      </p:sp>
      <p:sp>
        <p:nvSpPr>
          <p:cNvPr id="20629430" name="Text">
    </p:cNvPr>
          <p:cNvSpPr>
            <a:spLocks noGrp="1"/>
          </p:cNvSpPr>
          <p:nvPr/>
        </p:nvSpPr>
        <p:spPr>
          <a:xfrm rot="0">
            <a:off x="1397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49561035" name="Text">
    </p:cNvPr>
          <p:cNvSpPr>
            <a:spLocks noGrp="1"/>
          </p:cNvSpPr>
          <p:nvPr/>
        </p:nvSpPr>
        <p:spPr>
          <a:xfrm rot="0">
            <a:off x="8255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46226955" name="Text">
    </p:cNvPr>
          <p:cNvSpPr>
            <a:spLocks noGrp="1"/>
          </p:cNvSpPr>
          <p:nvPr/>
        </p:nvSpPr>
        <p:spPr>
          <a:xfrm rot="0">
            <a:off x="8255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665019882" name="Text">
    </p:cNvPr>
          <p:cNvSpPr>
            <a:spLocks noGrp="1"/>
          </p:cNvSpPr>
          <p:nvPr/>
        </p:nvSpPr>
        <p:spPr>
          <a:xfrm rot="0">
            <a:off x="8255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일반</a:t>
            </a:r>
          </a:p>
        </p:txBody>
      </p:sp>
      <p:sp>
        <p:nvSpPr>
          <p:cNvPr id="888030028" name="Text">
    </p:cNvPr>
          <p:cNvSpPr>
            <a:spLocks noGrp="1"/>
          </p:cNvSpPr>
          <p:nvPr/>
        </p:nvSpPr>
        <p:spPr>
          <a:xfrm rot="0">
            <a:off x="901700" y="37719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3088476" name="Text">
    </p:cNvPr>
          <p:cNvSpPr>
            <a:spLocks noGrp="1"/>
          </p:cNvSpPr>
          <p:nvPr/>
        </p:nvSpPr>
        <p:spPr>
          <a:xfrm rot="0">
            <a:off x="901700" y="45720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4489235" name="Text">
    </p:cNvPr>
          <p:cNvSpPr>
            <a:spLocks noGrp="1"/>
          </p:cNvSpPr>
          <p:nvPr/>
        </p:nvSpPr>
        <p:spPr>
          <a:xfrm rot="0">
            <a:off x="6350000" y="37719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6660762" name="Text">
    </p:cNvPr>
          <p:cNvSpPr>
            <a:spLocks noGrp="1"/>
          </p:cNvSpPr>
          <p:nvPr/>
        </p:nvSpPr>
        <p:spPr>
          <a:xfrm rot="0">
            <a:off x="6350000" y="45720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2312611" name="Text">
    </p:cNvPr>
          <p:cNvSpPr>
            <a:spLocks noGrp="1"/>
          </p:cNvSpPr>
          <p:nvPr/>
        </p:nvSpPr>
        <p:spPr>
          <a:xfrm rot="0">
            <a:off x="55499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9062656" name="Text">
    </p:cNvPr>
          <p:cNvSpPr>
            <a:spLocks noGrp="1"/>
          </p:cNvSpPr>
          <p:nvPr/>
        </p:nvSpPr>
        <p:spPr>
          <a:xfrm rot="0">
            <a:off x="55499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7540063" name="Frame"/>
          <p:cNvSpPr>
            <a:spLocks noGrp="1"/>
          </p:cNvSpPr>
          <p:nvPr/>
        </p:nvSpPr>
        <p:spPr>
          <a:xfrm>
            <a:off x="152400" y="1485900"/>
            <a:ext cx="9842500" cy="1638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4983614" name="Text">
    </p:cNvPr>
          <p:cNvSpPr>
            <a:spLocks noGrp="1"/>
          </p:cNvSpPr>
          <p:nvPr/>
        </p:nvSpPr>
        <p:spPr>
          <a:xfrm rot="0">
            <a:off x="152400" y="14859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447273048" name="Text">
    </p:cNvPr>
          <p:cNvSpPr>
            <a:spLocks noGrp="1"/>
          </p:cNvSpPr>
          <p:nvPr/>
        </p:nvSpPr>
        <p:spPr>
          <a:xfrm rot="0">
            <a:off x="1028700" y="15621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[MM] 6010Group(Pipe) 전체 자재 반올림값 적용 요청* 예약 확정 및 PR 생성시 수량에 대한 반올림값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[TD] ZTDR6060 첨가제 이관 및 사용현황(저유소) 이관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[FI] 국세청 지급명세서 제출용 전산파일 변환 작업 구축 ( ZFIR5500 )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[BC] HCM운영 SP 적용작업 업무지원  *2022년07월~2023년01월 SP적용</a:t>
            </a:r>
          </a:p>
        </p:txBody>
      </p:sp>
      <p:sp>
        <p:nvSpPr>
          <p:cNvPr id="39399965" name="Text">
    </p:cNvPr>
          <p:cNvSpPr>
            <a:spLocks noGrp="1"/>
          </p:cNvSpPr>
          <p:nvPr/>
        </p:nvSpPr>
        <p:spPr>
          <a:xfrm rot="0">
            <a:off x="7442200" y="1562100"/>
            <a:ext cx="25527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86787330" name="Text">
    </p:cNvPr>
          <p:cNvSpPr>
            <a:spLocks noGrp="1"/>
          </p:cNvSpPr>
          <p:nvPr/>
        </p:nvSpPr>
        <p:spPr>
          <a:xfrm rot="0">
            <a:off x="6324600" y="14859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598308688" name="Text">
    </p:cNvPr>
          <p:cNvSpPr>
            <a:spLocks noGrp="1"/>
          </p:cNvSpPr>
          <p:nvPr/>
        </p:nvSpPr>
        <p:spPr>
          <a:xfrm rot="0">
            <a:off x="5549900" y="1562100"/>
            <a:ext cx="7747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2132738405" name="Text">
    </p:cNvPr>
          <p:cNvSpPr>
            <a:spLocks noGrp="1"/>
          </p:cNvSpPr>
          <p:nvPr/>
        </p:nvSpPr>
        <p:spPr>
          <a:xfrm rot="0">
            <a:off x="901700" y="14859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2707777" name="Text">
    </p:cNvPr>
          <p:cNvSpPr>
            <a:spLocks noGrp="1"/>
          </p:cNvSpPr>
          <p:nvPr/>
        </p:nvSpPr>
        <p:spPr>
          <a:xfrm rot="0">
            <a:off x="7340600" y="14859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6123048" name="Text">
    </p:cNvPr>
          <p:cNvSpPr>
            <a:spLocks noGrp="1"/>
          </p:cNvSpPr>
          <p:nvPr/>
        </p:nvSpPr>
        <p:spPr>
          <a:xfrm rot="0">
            <a:off x="5549900" y="14859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7829146" name="Text">
    </p:cNvPr>
          <p:cNvSpPr>
            <a:spLocks noGrp="1"/>
          </p:cNvSpPr>
          <p:nvPr/>
        </p:nvSpPr>
        <p:spPr>
          <a:xfrm rot="0">
            <a:off x="152400" y="22733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599816908" name="Text">
    </p:cNvPr>
          <p:cNvSpPr>
            <a:spLocks noGrp="1"/>
          </p:cNvSpPr>
          <p:nvPr/>
        </p:nvSpPr>
        <p:spPr>
          <a:xfrm rot="0">
            <a:off x="1028700" y="2324100"/>
            <a:ext cx="45212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[PRM]거래처 마스터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[ERS] 정기적 검토 메일 기능개선시 기존 문서의 작성 부서와 현재 인사 데이터상 변경된 부서의 매핑에 대한 로직 변경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[EAI] 윤활유이비즈 프로젝트 &lt;-&gt; EAI 인터페이스 연계 개발 및 수정관련 CCB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[OAS] SSO 연동</a:t>
            </a:r>
          </a:p>
        </p:txBody>
      </p:sp>
      <p:sp>
        <p:nvSpPr>
          <p:cNvPr id="2137758960" name="Text">
    </p:cNvPr>
          <p:cNvSpPr>
            <a:spLocks noGrp="1"/>
          </p:cNvSpPr>
          <p:nvPr/>
        </p:nvSpPr>
        <p:spPr>
          <a:xfrm rot="0">
            <a:off x="7442200" y="2324100"/>
            <a:ext cx="2552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83624411" name="Text">
    </p:cNvPr>
          <p:cNvSpPr>
            <a:spLocks noGrp="1"/>
          </p:cNvSpPr>
          <p:nvPr/>
        </p:nvSpPr>
        <p:spPr>
          <a:xfrm rot="0">
            <a:off x="6324600" y="22733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213100677" name="Text">
    </p:cNvPr>
          <p:cNvSpPr>
            <a:spLocks noGrp="1"/>
          </p:cNvSpPr>
          <p:nvPr/>
        </p:nvSpPr>
        <p:spPr>
          <a:xfrm rot="0">
            <a:off x="5549900" y="2324100"/>
            <a:ext cx="774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</a:p>
        </p:txBody>
      </p:sp>
      <p:sp>
        <p:nvSpPr>
          <p:cNvPr id="1761113946" name="Text">
    </p:cNvPr>
          <p:cNvSpPr>
            <a:spLocks noGrp="1"/>
          </p:cNvSpPr>
          <p:nvPr/>
        </p:nvSpPr>
        <p:spPr>
          <a:xfrm rot="0">
            <a:off x="901700" y="22733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2445609" name="Text">
    </p:cNvPr>
          <p:cNvSpPr>
            <a:spLocks noGrp="1"/>
          </p:cNvSpPr>
          <p:nvPr/>
        </p:nvSpPr>
        <p:spPr>
          <a:xfrm rot="0">
            <a:off x="7340600" y="22733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5358948" name="Text">
    </p:cNvPr>
          <p:cNvSpPr>
            <a:spLocks noGrp="1"/>
          </p:cNvSpPr>
          <p:nvPr/>
        </p:nvSpPr>
        <p:spPr>
          <a:xfrm rot="0">
            <a:off x="5549900" y="22733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6767271" name="Rectangle"/>
          <p:cNvSpPr>
            <a:spLocks noGrp="1"/>
          </p:cNvSpPr>
          <p:nvPr/>
        </p:nvSpPr>
        <p:spPr>
          <a:xfrm>
            <a:off x="7086600" y="22733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