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402628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2104013402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92629230" name="Rectangle"/>
          <p:cNvSpPr>
            <a:spLocks noGrp="1"/>
          </p:cNvSpPr>
          <p:nvPr/>
        </p:nvSpPr>
        <p:spPr>
          <a:xfrm>
            <a:off x="8255000" y="139700"/>
            <a:ext cx="355600" cy="1778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72409415" name="Rectangle"/>
          <p:cNvSpPr>
            <a:spLocks noGrp="1"/>
          </p:cNvSpPr>
          <p:nvPr/>
        </p:nvSpPr>
        <p:spPr>
          <a:xfrm>
            <a:off x="8255000" y="292100"/>
            <a:ext cx="355600" cy="1778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22552769" name="Rectangle"/>
          <p:cNvSpPr>
            <a:spLocks noGrp="1"/>
          </p:cNvSpPr>
          <p:nvPr/>
        </p:nvSpPr>
        <p:spPr>
          <a:xfrm>
            <a:off x="8255000" y="495300"/>
            <a:ext cx="355600" cy="1778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92694060" name="Text">
    </p:cNvPr>
          <p:cNvSpPr>
            <a:spLocks noGrp="1"/>
          </p:cNvSpPr>
          <p:nvPr/>
        </p:nvSpPr>
        <p:spPr>
          <a:xfrm rot="0">
            <a:off x="190500" y="32639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0805414" name="Text">
    </p:cNvPr>
          <p:cNvSpPr>
            <a:spLocks noGrp="1"/>
          </p:cNvSpPr>
          <p:nvPr/>
        </p:nvSpPr>
        <p:spPr>
          <a:xfrm rot="0">
            <a:off x="190500" y="914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7049607" name="Text">
    </p:cNvPr>
          <p:cNvSpPr>
            <a:spLocks noGrp="1"/>
          </p:cNvSpPr>
          <p:nvPr/>
        </p:nvSpPr>
        <p:spPr>
          <a:xfrm rot="0">
            <a:off x="6261100" y="3911600"/>
            <a:ext cx="35052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96957536" name="Text">
    </p:cNvPr>
          <p:cNvSpPr>
            <a:spLocks noGrp="1"/>
          </p:cNvSpPr>
          <p:nvPr/>
        </p:nvSpPr>
        <p:spPr>
          <a:xfrm rot="0">
            <a:off x="5549900" y="39116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832232274" name="Text">
    </p:cNvPr>
          <p:cNvSpPr>
            <a:spLocks noGrp="1"/>
          </p:cNvSpPr>
          <p:nvPr/>
        </p:nvSpPr>
        <p:spPr>
          <a:xfrm rot="0">
            <a:off x="1028700" y="39116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ME51N에서 예약 생성 없이 PR 발행 시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MRO자재 PR 발행 시 예약 유무 체크 로직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장기 미거래 거래처 자동 오더보류시 연결 가상계좌 자동삭제 요청 ( ZSDR1091 )</a:t>
            </a:r>
          </a:p>
        </p:txBody>
      </p:sp>
      <p:sp>
        <p:nvSpPr>
          <p:cNvPr id="1047796081" name="Text">
    </p:cNvPr>
          <p:cNvSpPr>
            <a:spLocks noGrp="1"/>
          </p:cNvSpPr>
          <p:nvPr/>
        </p:nvSpPr>
        <p:spPr>
          <a:xfrm rot="0">
            <a:off x="165100" y="3822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508297788" name="Text">
    </p:cNvPr>
          <p:cNvSpPr>
            <a:spLocks noGrp="1"/>
          </p:cNvSpPr>
          <p:nvPr/>
        </p:nvSpPr>
        <p:spPr>
          <a:xfrm rot="0">
            <a:off x="165100" y="8890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426294666" name="Text">
    </p:cNvPr>
          <p:cNvSpPr>
            <a:spLocks noGrp="1"/>
          </p:cNvSpPr>
          <p:nvPr/>
        </p:nvSpPr>
        <p:spPr>
          <a:xfrm rot="0">
            <a:off x="177800" y="32258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505199296" name="Text">
    </p:cNvPr>
          <p:cNvSpPr>
            <a:spLocks noGrp="1"/>
          </p:cNvSpPr>
          <p:nvPr/>
        </p:nvSpPr>
        <p:spPr>
          <a:xfrm rot="0">
            <a:off x="152400" y="11430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201053974" name="Text">
    </p:cNvPr>
          <p:cNvSpPr>
            <a:spLocks noGrp="1"/>
          </p:cNvSpPr>
          <p:nvPr/>
        </p:nvSpPr>
        <p:spPr>
          <a:xfrm rot="0">
            <a:off x="889000" y="11430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68164922" name="Text">
    </p:cNvPr>
          <p:cNvSpPr>
            <a:spLocks noGrp="1"/>
          </p:cNvSpPr>
          <p:nvPr/>
        </p:nvSpPr>
        <p:spPr>
          <a:xfrm rot="0">
            <a:off x="6108700" y="11430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710061675" name="Text">
    </p:cNvPr>
          <p:cNvSpPr>
            <a:spLocks noGrp="1"/>
          </p:cNvSpPr>
          <p:nvPr/>
        </p:nvSpPr>
        <p:spPr>
          <a:xfrm rot="0">
            <a:off x="6870700" y="11430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0051986" name="Text">
    </p:cNvPr>
          <p:cNvSpPr>
            <a:spLocks noGrp="1"/>
          </p:cNvSpPr>
          <p:nvPr/>
        </p:nvSpPr>
        <p:spPr>
          <a:xfrm rot="0">
            <a:off x="165100" y="34798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920335494" name="Text">
    </p:cNvPr>
          <p:cNvSpPr>
            <a:spLocks noGrp="1"/>
          </p:cNvSpPr>
          <p:nvPr/>
        </p:nvSpPr>
        <p:spPr>
          <a:xfrm rot="0">
            <a:off x="901700" y="34798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75670052" name="Text">
    </p:cNvPr>
          <p:cNvSpPr>
            <a:spLocks noGrp="1"/>
          </p:cNvSpPr>
          <p:nvPr/>
        </p:nvSpPr>
        <p:spPr>
          <a:xfrm rot="0">
            <a:off x="5549900" y="34798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841340435" name="Text">
    </p:cNvPr>
          <p:cNvSpPr>
            <a:spLocks noGrp="1"/>
          </p:cNvSpPr>
          <p:nvPr/>
        </p:nvSpPr>
        <p:spPr>
          <a:xfrm rot="0">
            <a:off x="7124700" y="11430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639556040" name="Text">
    </p:cNvPr>
          <p:cNvSpPr>
            <a:spLocks noGrp="1"/>
          </p:cNvSpPr>
          <p:nvPr/>
        </p:nvSpPr>
        <p:spPr>
          <a:xfrm rot="0">
            <a:off x="6121400" y="34798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076344899" name="Text">
    </p:cNvPr>
          <p:cNvSpPr>
            <a:spLocks noGrp="1"/>
          </p:cNvSpPr>
          <p:nvPr/>
        </p:nvSpPr>
        <p:spPr>
          <a:xfrm rot="0">
            <a:off x="5537200" y="11430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92142221" name="Text">
    </p:cNvPr>
          <p:cNvSpPr>
            <a:spLocks noGrp="1"/>
          </p:cNvSpPr>
          <p:nvPr/>
        </p:nvSpPr>
        <p:spPr>
          <a:xfrm rot="0">
            <a:off x="6261100" y="4724400"/>
            <a:ext cx="35052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71160332" name="Text">
    </p:cNvPr>
          <p:cNvSpPr>
            <a:spLocks noGrp="1"/>
          </p:cNvSpPr>
          <p:nvPr/>
        </p:nvSpPr>
        <p:spPr>
          <a:xfrm rot="0">
            <a:off x="5549900" y="4724400"/>
            <a:ext cx="5715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637391602" name="Text">
    </p:cNvPr>
          <p:cNvSpPr>
            <a:spLocks noGrp="1"/>
          </p:cNvSpPr>
          <p:nvPr/>
        </p:nvSpPr>
        <p:spPr>
          <a:xfrm rot="0">
            <a:off x="1028700" y="4724400"/>
            <a:ext cx="4521200" cy="698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정기적 검토 메일 기능개선 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HCM-지방사업장 중식비, 조식비, 교통비 신청서 개발</a:t>
            </a:r>
          </a:p>
        </p:txBody>
      </p:sp>
      <p:sp>
        <p:nvSpPr>
          <p:cNvPr id="1254263956" name="Text">
    </p:cNvPr>
          <p:cNvSpPr>
            <a:spLocks noGrp="1"/>
          </p:cNvSpPr>
          <p:nvPr/>
        </p:nvSpPr>
        <p:spPr>
          <a:xfrm rot="0">
            <a:off x="165100" y="46228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094346839" name="Rectangle"/>
          <p:cNvSpPr>
            <a:spLocks noGrp="1"/>
          </p:cNvSpPr>
          <p:nvPr/>
        </p:nvSpPr>
        <p:spPr>
          <a:xfrm>
            <a:off x="6870700" y="1536700"/>
            <a:ext cx="254000" cy="7874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04566052" name="Text">
    </p:cNvPr>
          <p:cNvSpPr>
            <a:spLocks noGrp="1"/>
          </p:cNvSpPr>
          <p:nvPr/>
        </p:nvSpPr>
        <p:spPr>
          <a:xfrm rot="0">
            <a:off x="177800" y="5524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783853863" name="Text">
    </p:cNvPr>
          <p:cNvSpPr>
            <a:spLocks noGrp="1"/>
          </p:cNvSpPr>
          <p:nvPr/>
        </p:nvSpPr>
        <p:spPr>
          <a:xfrm rot="0">
            <a:off x="6477000" y="6057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3256392" name="Text">
    </p:cNvPr>
          <p:cNvSpPr>
            <a:spLocks noGrp="1"/>
          </p:cNvSpPr>
          <p:nvPr/>
        </p:nvSpPr>
        <p:spPr>
          <a:xfrm rot="0">
            <a:off x="2082800" y="6057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6189725" name="Text">
    </p:cNvPr>
          <p:cNvSpPr>
            <a:spLocks noGrp="1"/>
          </p:cNvSpPr>
          <p:nvPr/>
        </p:nvSpPr>
        <p:spPr>
          <a:xfrm rot="0">
            <a:off x="127000" y="6057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063022" name="Text">
    </p:cNvPr>
          <p:cNvSpPr>
            <a:spLocks noGrp="1"/>
          </p:cNvSpPr>
          <p:nvPr/>
        </p:nvSpPr>
        <p:spPr>
          <a:xfrm rot="0">
            <a:off x="127000" y="5816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737575833" name="Text">
    </p:cNvPr>
          <p:cNvSpPr>
            <a:spLocks noGrp="1"/>
          </p:cNvSpPr>
          <p:nvPr/>
        </p:nvSpPr>
        <p:spPr>
          <a:xfrm rot="0">
            <a:off x="2082800" y="5816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378721621" name="Text">
    </p:cNvPr>
          <p:cNvSpPr>
            <a:spLocks noGrp="1"/>
          </p:cNvSpPr>
          <p:nvPr/>
        </p:nvSpPr>
        <p:spPr>
          <a:xfrm rot="0">
            <a:off x="6477000" y="5816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618570775" name="Text">
    </p:cNvPr>
          <p:cNvSpPr>
            <a:spLocks noGrp="1"/>
          </p:cNvSpPr>
          <p:nvPr/>
        </p:nvSpPr>
        <p:spPr>
          <a:xfrm rot="0">
            <a:off x="127000" y="6350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0833774" name="Text">
    </p:cNvPr>
          <p:cNvSpPr>
            <a:spLocks noGrp="1"/>
          </p:cNvSpPr>
          <p:nvPr/>
        </p:nvSpPr>
        <p:spPr>
          <a:xfrm rot="0">
            <a:off x="6477000" y="6350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7455438" name="Text">
    </p:cNvPr>
          <p:cNvSpPr>
            <a:spLocks noGrp="1"/>
          </p:cNvSpPr>
          <p:nvPr/>
        </p:nvSpPr>
        <p:spPr>
          <a:xfrm rot="0">
            <a:off x="2082800" y="6350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3209960" name="Text">
    </p:cNvPr>
          <p:cNvSpPr>
            <a:spLocks noGrp="1"/>
          </p:cNvSpPr>
          <p:nvPr/>
        </p:nvSpPr>
        <p:spPr>
          <a:xfrm rot="0">
            <a:off x="1270000" y="6350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6710906" name="Text">
    </p:cNvPr>
          <p:cNvSpPr>
            <a:spLocks noGrp="1"/>
          </p:cNvSpPr>
          <p:nvPr/>
        </p:nvSpPr>
        <p:spPr>
          <a:xfrm rot="0">
            <a:off x="1270000" y="6057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8999386" name="Text">
    </p:cNvPr>
          <p:cNvSpPr>
            <a:spLocks noGrp="1"/>
          </p:cNvSpPr>
          <p:nvPr/>
        </p:nvSpPr>
        <p:spPr>
          <a:xfrm rot="0">
            <a:off x="1270000" y="5816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598544153" name="Text">
    </p:cNvPr>
          <p:cNvSpPr>
            <a:spLocks noGrp="1"/>
          </p:cNvSpPr>
          <p:nvPr/>
        </p:nvSpPr>
        <p:spPr>
          <a:xfrm rot="0">
            <a:off x="8128000" y="6350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1369462" name="Text">
    </p:cNvPr>
          <p:cNvSpPr>
            <a:spLocks noGrp="1"/>
          </p:cNvSpPr>
          <p:nvPr/>
        </p:nvSpPr>
        <p:spPr>
          <a:xfrm rot="0">
            <a:off x="8128000" y="5816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220222303" name="Text">
    </p:cNvPr>
          <p:cNvSpPr>
            <a:spLocks noGrp="1"/>
          </p:cNvSpPr>
          <p:nvPr/>
        </p:nvSpPr>
        <p:spPr>
          <a:xfrm rot="0">
            <a:off x="8128000" y="6057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44414143" name="Text">
    </p:cNvPr>
          <p:cNvSpPr>
            <a:spLocks noGrp="1"/>
          </p:cNvSpPr>
          <p:nvPr/>
        </p:nvSpPr>
        <p:spPr>
          <a:xfrm rot="0">
            <a:off x="901700" y="3822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7612445" name="Text">
    </p:cNvPr>
          <p:cNvSpPr>
            <a:spLocks noGrp="1"/>
          </p:cNvSpPr>
          <p:nvPr/>
        </p:nvSpPr>
        <p:spPr>
          <a:xfrm rot="0">
            <a:off x="901700" y="46228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41287031" name="Text">
    </p:cNvPr>
          <p:cNvSpPr>
            <a:spLocks noGrp="1"/>
          </p:cNvSpPr>
          <p:nvPr/>
        </p:nvSpPr>
        <p:spPr>
          <a:xfrm rot="0">
            <a:off x="6121400" y="38227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8779383" name="Text">
    </p:cNvPr>
          <p:cNvSpPr>
            <a:spLocks noGrp="1"/>
          </p:cNvSpPr>
          <p:nvPr/>
        </p:nvSpPr>
        <p:spPr>
          <a:xfrm rot="0">
            <a:off x="6121400" y="46228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0801605" name="Text">
    </p:cNvPr>
          <p:cNvSpPr>
            <a:spLocks noGrp="1"/>
          </p:cNvSpPr>
          <p:nvPr/>
        </p:nvSpPr>
        <p:spPr>
          <a:xfrm rot="0">
            <a:off x="5549900" y="3822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2217801" name="Text">
    </p:cNvPr>
          <p:cNvSpPr>
            <a:spLocks noGrp="1"/>
          </p:cNvSpPr>
          <p:nvPr/>
        </p:nvSpPr>
        <p:spPr>
          <a:xfrm rot="0">
            <a:off x="5549900" y="46228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8169102" name="Frame"/>
          <p:cNvSpPr>
            <a:spLocks noGrp="1"/>
          </p:cNvSpPr>
          <p:nvPr/>
        </p:nvSpPr>
        <p:spPr>
          <a:xfrm>
            <a:off x="152400" y="1536700"/>
            <a:ext cx="9842500" cy="1638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23921503" name="Text">
    </p:cNvPr>
          <p:cNvSpPr>
            <a:spLocks noGrp="1"/>
          </p:cNvSpPr>
          <p:nvPr/>
        </p:nvSpPr>
        <p:spPr>
          <a:xfrm rot="0">
            <a:off x="152400" y="1536700"/>
            <a:ext cx="7366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703013265" name="Text">
    </p:cNvPr>
          <p:cNvSpPr>
            <a:spLocks noGrp="1"/>
          </p:cNvSpPr>
          <p:nvPr/>
        </p:nvSpPr>
        <p:spPr>
          <a:xfrm rot="0">
            <a:off x="1016000" y="16129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MRO 자재 단가계약요청 (문서유형 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검교정 실험장비 관리 프로그램 첨부파일 업로드 기능 추가 ( ZFIR9900 )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외화지급처 송금계좌정보 등록/추가/지급보류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ERP운영 ＇23년 1월 마감관련 재무재표 Overflow 에러 발생건 Notes 적용작업</a:t>
            </a:r>
          </a:p>
        </p:txBody>
      </p:sp>
      <p:sp>
        <p:nvSpPr>
          <p:cNvPr id="171765024" name="Text">
    </p:cNvPr>
          <p:cNvSpPr>
            <a:spLocks noGrp="1"/>
          </p:cNvSpPr>
          <p:nvPr/>
        </p:nvSpPr>
        <p:spPr>
          <a:xfrm rot="0">
            <a:off x="7226300" y="1612900"/>
            <a:ext cx="2552700" cy="711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46641528" name="Text">
    </p:cNvPr>
          <p:cNvSpPr>
            <a:spLocks noGrp="1"/>
          </p:cNvSpPr>
          <p:nvPr/>
        </p:nvSpPr>
        <p:spPr>
          <a:xfrm rot="0">
            <a:off x="6108700" y="15367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93794011" name="Text">
    </p:cNvPr>
          <p:cNvSpPr>
            <a:spLocks noGrp="1"/>
          </p:cNvSpPr>
          <p:nvPr/>
        </p:nvSpPr>
        <p:spPr>
          <a:xfrm rot="0">
            <a:off x="5537200" y="16129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385577904" name="Text">
    </p:cNvPr>
          <p:cNvSpPr>
            <a:spLocks noGrp="1"/>
          </p:cNvSpPr>
          <p:nvPr/>
        </p:nvSpPr>
        <p:spPr>
          <a:xfrm rot="0">
            <a:off x="889000" y="15367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6432802" name="Text">
    </p:cNvPr>
          <p:cNvSpPr>
            <a:spLocks noGrp="1"/>
          </p:cNvSpPr>
          <p:nvPr/>
        </p:nvSpPr>
        <p:spPr>
          <a:xfrm rot="0">
            <a:off x="7124700" y="15367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406677" name="Text">
    </p:cNvPr>
          <p:cNvSpPr>
            <a:spLocks noGrp="1"/>
          </p:cNvSpPr>
          <p:nvPr/>
        </p:nvSpPr>
        <p:spPr>
          <a:xfrm rot="0">
            <a:off x="5537200" y="1536700"/>
            <a:ext cx="5715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2830724" name="Text">
    </p:cNvPr>
          <p:cNvSpPr>
            <a:spLocks noGrp="1"/>
          </p:cNvSpPr>
          <p:nvPr/>
        </p:nvSpPr>
        <p:spPr>
          <a:xfrm rot="0">
            <a:off x="152400" y="2324100"/>
            <a:ext cx="7366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567135311" name="Text">
    </p:cNvPr>
          <p:cNvSpPr>
            <a:spLocks noGrp="1"/>
          </p:cNvSpPr>
          <p:nvPr/>
        </p:nvSpPr>
        <p:spPr>
          <a:xfrm rot="0">
            <a:off x="1016000" y="2374900"/>
            <a:ext cx="45212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 작성시 SAP 에서 발주처 코드 필수값 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CRM 일일판매현황전송 인터페이스 에러 확인 및 EAI수정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특근명령서 및 특근확인서 전자증빙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[e-Pro] 스키마 그룹 관련 작업</a:t>
            </a:r>
          </a:p>
        </p:txBody>
      </p:sp>
      <p:sp>
        <p:nvSpPr>
          <p:cNvPr id="948128393" name="Text">
    </p:cNvPr>
          <p:cNvSpPr>
            <a:spLocks noGrp="1"/>
          </p:cNvSpPr>
          <p:nvPr/>
        </p:nvSpPr>
        <p:spPr>
          <a:xfrm rot="0">
            <a:off x="7226300" y="2374900"/>
            <a:ext cx="25527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47676260" name="Text">
    </p:cNvPr>
          <p:cNvSpPr>
            <a:spLocks noGrp="1"/>
          </p:cNvSpPr>
          <p:nvPr/>
        </p:nvSpPr>
        <p:spPr>
          <a:xfrm rot="0">
            <a:off x="6108700" y="23241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617827779" name="Text">
    </p:cNvPr>
          <p:cNvSpPr>
            <a:spLocks noGrp="1"/>
          </p:cNvSpPr>
          <p:nvPr/>
        </p:nvSpPr>
        <p:spPr>
          <a:xfrm rot="0">
            <a:off x="5537200" y="2374900"/>
            <a:ext cx="571500" cy="762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032879608" name="Text">
    </p:cNvPr>
          <p:cNvSpPr>
            <a:spLocks noGrp="1"/>
          </p:cNvSpPr>
          <p:nvPr/>
        </p:nvSpPr>
        <p:spPr>
          <a:xfrm rot="0">
            <a:off x="889000" y="23241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26761921" name="Text">
    </p:cNvPr>
          <p:cNvSpPr>
            <a:spLocks noGrp="1"/>
          </p:cNvSpPr>
          <p:nvPr/>
        </p:nvSpPr>
        <p:spPr>
          <a:xfrm rot="0">
            <a:off x="7124700" y="23241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9580107" name="Text">
    </p:cNvPr>
          <p:cNvSpPr>
            <a:spLocks noGrp="1"/>
          </p:cNvSpPr>
          <p:nvPr/>
        </p:nvSpPr>
        <p:spPr>
          <a:xfrm rot="0">
            <a:off x="5537200" y="2324100"/>
            <a:ext cx="5715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7608452" name="Rectangle"/>
          <p:cNvSpPr>
            <a:spLocks noGrp="1"/>
          </p:cNvSpPr>
          <p:nvPr/>
        </p:nvSpPr>
        <p:spPr>
          <a:xfrm>
            <a:off x="6870700" y="2324100"/>
            <a:ext cx="2540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