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3505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756504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168365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38502195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2215027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3959398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57361033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183880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1129944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5238879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600382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820844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7565900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4755214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43580124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5015581" name="Text">
    </p:cNvPr>
          <p:cNvSpPr>
            <a:spLocks noGrp="1"/>
          </p:cNvSpPr>
          <p:nvPr/>
        </p:nvSpPr>
        <p:spPr>
          <a:xfrm rot="0">
            <a:off x="98298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635343239" name="Text">
    </p:cNvPr>
          <p:cNvSpPr>
            <a:spLocks noGrp="1"/>
          </p:cNvSpPr>
          <p:nvPr/>
        </p:nvSpPr>
        <p:spPr>
          <a:xfrm rot="0">
            <a:off x="93345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173836313" name="Text">
    </p:cNvPr>
          <p:cNvSpPr>
            <a:spLocks noGrp="1"/>
          </p:cNvSpPr>
          <p:nvPr/>
        </p:nvSpPr>
        <p:spPr>
          <a:xfrm rot="0">
            <a:off x="6210300" y="1765300"/>
            <a:ext cx="3111500" cy="2120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310606456" name="Text">
    </p:cNvPr>
          <p:cNvSpPr>
            <a:spLocks noGrp="1"/>
          </p:cNvSpPr>
          <p:nvPr/>
        </p:nvSpPr>
        <p:spPr>
          <a:xfrm rot="0">
            <a:off x="55118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641616753" name="Text">
    </p:cNvPr>
          <p:cNvSpPr>
            <a:spLocks noGrp="1"/>
          </p:cNvSpPr>
          <p:nvPr/>
        </p:nvSpPr>
        <p:spPr>
          <a:xfrm rot="0">
            <a:off x="254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47272878" name="Text">
    </p:cNvPr>
          <p:cNvSpPr>
            <a:spLocks noGrp="1"/>
          </p:cNvSpPr>
          <p:nvPr/>
        </p:nvSpPr>
        <p:spPr>
          <a:xfrm rot="0">
            <a:off x="711200" y="1765300"/>
            <a:ext cx="3251200" cy="2120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기존 배치잡 재설정 및 삭제작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QA테스트와 DMS운영 임시 연결작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GUI 사용자 엑셀통합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＇23년 1월 마감관련 재무재표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902769511" name="Text">
    </p:cNvPr>
          <p:cNvSpPr>
            <a:spLocks noGrp="1"/>
          </p:cNvSpPr>
          <p:nvPr/>
        </p:nvSpPr>
        <p:spPr>
          <a:xfrm rot="0">
            <a:off x="44958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016518428" name="Text">
    </p:cNvPr>
          <p:cNvSpPr>
            <a:spLocks noGrp="1"/>
          </p:cNvSpPr>
          <p:nvPr/>
        </p:nvSpPr>
        <p:spPr>
          <a:xfrm rot="0">
            <a:off x="49911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357379938" name="Text">
    </p:cNvPr>
          <p:cNvSpPr>
            <a:spLocks noGrp="1"/>
          </p:cNvSpPr>
          <p:nvPr/>
        </p:nvSpPr>
        <p:spPr>
          <a:xfrm rot="0">
            <a:off x="3975100" y="17653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628645578" name="Text">
    </p:cNvPr>
          <p:cNvSpPr>
            <a:spLocks noGrp="1"/>
          </p:cNvSpPr>
          <p:nvPr/>
        </p:nvSpPr>
        <p:spPr>
          <a:xfrm rot="0">
            <a:off x="635000" y="17653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9935900" name="Text">
    </p:cNvPr>
          <p:cNvSpPr>
            <a:spLocks noGrp="1"/>
          </p:cNvSpPr>
          <p:nvPr/>
        </p:nvSpPr>
        <p:spPr>
          <a:xfrm rot="0">
            <a:off x="6121400" y="17653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