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10160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09355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699717590" name="Text">
    </p:cNvPr>
          <p:cNvSpPr>
            <a:spLocks noGrp="1"/>
          </p:cNvSpPr>
          <p:nvPr/>
        </p:nvSpPr>
        <p:spPr>
          <a:xfrm rot="0">
            <a:off x="9017000" y="292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80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602174869" name="Rectangle"/>
          <p:cNvSpPr>
            <a:spLocks noGrp="1"/>
          </p:cNvSpPr>
          <p:nvPr/>
        </p:nvSpPr>
        <p:spPr>
          <a:xfrm>
            <a:off x="8636000" y="266700"/>
            <a:ext cx="2667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0120831" name="Rectangle"/>
          <p:cNvSpPr>
            <a:spLocks noGrp="1"/>
          </p:cNvSpPr>
          <p:nvPr/>
        </p:nvSpPr>
        <p:spPr>
          <a:xfrm>
            <a:off x="8636000" y="419100"/>
            <a:ext cx="2667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08350651" name="Rectangle"/>
          <p:cNvSpPr>
            <a:spLocks noGrp="1"/>
          </p:cNvSpPr>
          <p:nvPr/>
        </p:nvSpPr>
        <p:spPr>
          <a:xfrm>
            <a:off x="8636000" y="571500"/>
            <a:ext cx="2667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14753598" name="Text">
    </p:cNvPr>
          <p:cNvSpPr>
            <a:spLocks noGrp="1"/>
          </p:cNvSpPr>
          <p:nvPr/>
        </p:nvSpPr>
        <p:spPr>
          <a:xfrm rot="0">
            <a:off x="190500" y="32131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95862133" name="Text">
    </p:cNvPr>
          <p:cNvSpPr>
            <a:spLocks noGrp="1"/>
          </p:cNvSpPr>
          <p:nvPr/>
        </p:nvSpPr>
        <p:spPr>
          <a:xfrm rot="0">
            <a:off x="190500" y="863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21851680" name="Text">
    </p:cNvPr>
          <p:cNvSpPr>
            <a:spLocks noGrp="1"/>
          </p:cNvSpPr>
          <p:nvPr/>
        </p:nvSpPr>
        <p:spPr>
          <a:xfrm rot="0">
            <a:off x="6489700" y="3860800"/>
            <a:ext cx="35052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988051013" name="Text">
    </p:cNvPr>
          <p:cNvSpPr>
            <a:spLocks noGrp="1"/>
          </p:cNvSpPr>
          <p:nvPr/>
        </p:nvSpPr>
        <p:spPr>
          <a:xfrm rot="0">
            <a:off x="5549900" y="3860800"/>
            <a:ext cx="8001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</a:p>
        </p:txBody>
      </p:sp>
      <p:sp>
        <p:nvSpPr>
          <p:cNvPr id="1422392056" name="Text">
    </p:cNvPr>
          <p:cNvSpPr>
            <a:spLocks noGrp="1"/>
          </p:cNvSpPr>
          <p:nvPr/>
        </p:nvSpPr>
        <p:spPr>
          <a:xfrm rot="0">
            <a:off x="1028700" y="3860800"/>
            <a:ext cx="45212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[BC] SAP 시스템 이관 / 변경</a:t>
            </a:r>
          </a:p>
        </p:txBody>
      </p:sp>
      <p:sp>
        <p:nvSpPr>
          <p:cNvPr id="1300818043" name="Text">
    </p:cNvPr>
          <p:cNvSpPr>
            <a:spLocks noGrp="1"/>
          </p:cNvSpPr>
          <p:nvPr/>
        </p:nvSpPr>
        <p:spPr>
          <a:xfrm rot="0">
            <a:off x="165100" y="37719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1910764" name="Text">
    </p:cNvPr>
          <p:cNvSpPr>
            <a:spLocks noGrp="1"/>
          </p:cNvSpPr>
          <p:nvPr/>
        </p:nvSpPr>
        <p:spPr>
          <a:xfrm rot="0">
            <a:off x="165100" y="8382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536704314" name="Text">
    </p:cNvPr>
          <p:cNvSpPr>
            <a:spLocks noGrp="1"/>
          </p:cNvSpPr>
          <p:nvPr/>
        </p:nvSpPr>
        <p:spPr>
          <a:xfrm rot="0">
            <a:off x="177800" y="31750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946573831" name="Text">
    </p:cNvPr>
          <p:cNvSpPr>
            <a:spLocks noGrp="1"/>
          </p:cNvSpPr>
          <p:nvPr/>
        </p:nvSpPr>
        <p:spPr>
          <a:xfrm rot="0">
            <a:off x="152400" y="1092200"/>
            <a:ext cx="749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2118629836" name="Text">
    </p:cNvPr>
          <p:cNvSpPr>
            <a:spLocks noGrp="1"/>
          </p:cNvSpPr>
          <p:nvPr/>
        </p:nvSpPr>
        <p:spPr>
          <a:xfrm rot="0">
            <a:off x="901700" y="10922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95404470" name="Text">
    </p:cNvPr>
          <p:cNvSpPr>
            <a:spLocks noGrp="1"/>
          </p:cNvSpPr>
          <p:nvPr/>
        </p:nvSpPr>
        <p:spPr>
          <a:xfrm rot="0">
            <a:off x="6324600" y="10922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663541068" name="Text">
    </p:cNvPr>
          <p:cNvSpPr>
            <a:spLocks noGrp="1"/>
          </p:cNvSpPr>
          <p:nvPr/>
        </p:nvSpPr>
        <p:spPr>
          <a:xfrm rot="0">
            <a:off x="7086600" y="10922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638679518" name="Text">
    </p:cNvPr>
          <p:cNvSpPr>
            <a:spLocks noGrp="1"/>
          </p:cNvSpPr>
          <p:nvPr/>
        </p:nvSpPr>
        <p:spPr>
          <a:xfrm rot="0">
            <a:off x="165100" y="34290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577118206" name="Text">
    </p:cNvPr>
          <p:cNvSpPr>
            <a:spLocks noGrp="1"/>
          </p:cNvSpPr>
          <p:nvPr/>
        </p:nvSpPr>
        <p:spPr>
          <a:xfrm rot="0">
            <a:off x="901700" y="34290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69343898" name="Text">
    </p:cNvPr>
          <p:cNvSpPr>
            <a:spLocks noGrp="1"/>
          </p:cNvSpPr>
          <p:nvPr/>
        </p:nvSpPr>
        <p:spPr>
          <a:xfrm rot="0">
            <a:off x="5549900" y="3429000"/>
            <a:ext cx="8001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374309730" name="Text">
    </p:cNvPr>
          <p:cNvSpPr>
            <a:spLocks noGrp="1"/>
          </p:cNvSpPr>
          <p:nvPr/>
        </p:nvSpPr>
        <p:spPr>
          <a:xfrm rot="0">
            <a:off x="7340600" y="10922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381717554" name="Text">
    </p:cNvPr>
          <p:cNvSpPr>
            <a:spLocks noGrp="1"/>
          </p:cNvSpPr>
          <p:nvPr/>
        </p:nvSpPr>
        <p:spPr>
          <a:xfrm rot="0">
            <a:off x="6350000" y="34290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087388264" name="Text">
    </p:cNvPr>
          <p:cNvSpPr>
            <a:spLocks noGrp="1"/>
          </p:cNvSpPr>
          <p:nvPr/>
        </p:nvSpPr>
        <p:spPr>
          <a:xfrm rot="0">
            <a:off x="5549900" y="1092200"/>
            <a:ext cx="7747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44891620" name="Text">
    </p:cNvPr>
          <p:cNvSpPr>
            <a:spLocks noGrp="1"/>
          </p:cNvSpPr>
          <p:nvPr/>
        </p:nvSpPr>
        <p:spPr>
          <a:xfrm rot="0">
            <a:off x="6489700" y="4673600"/>
            <a:ext cx="35052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27935251" name="Text">
    </p:cNvPr>
          <p:cNvSpPr>
            <a:spLocks noGrp="1"/>
          </p:cNvSpPr>
          <p:nvPr/>
        </p:nvSpPr>
        <p:spPr>
          <a:xfrm rot="0">
            <a:off x="5549900" y="4673600"/>
            <a:ext cx="8001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900147023" name="Text">
    </p:cNvPr>
          <p:cNvSpPr>
            <a:spLocks noGrp="1"/>
          </p:cNvSpPr>
          <p:nvPr/>
        </p:nvSpPr>
        <p:spPr>
          <a:xfrm rot="0">
            <a:off x="1028700" y="4673600"/>
            <a:ext cx="45212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[e-Pro] 고도화 프로젝트 관련 업무</a:t>
            </a:r>
          </a:p>
        </p:txBody>
      </p:sp>
      <p:sp>
        <p:nvSpPr>
          <p:cNvPr id="1961187561" name="Text">
    </p:cNvPr>
          <p:cNvSpPr>
            <a:spLocks noGrp="1"/>
          </p:cNvSpPr>
          <p:nvPr/>
        </p:nvSpPr>
        <p:spPr>
          <a:xfrm rot="0">
            <a:off x="165100" y="45720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948109174" name="Rectangle"/>
          <p:cNvSpPr>
            <a:spLocks noGrp="1"/>
          </p:cNvSpPr>
          <p:nvPr/>
        </p:nvSpPr>
        <p:spPr>
          <a:xfrm>
            <a:off x="7086600" y="1485900"/>
            <a:ext cx="254000" cy="7874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30365298" name="Text">
    </p:cNvPr>
          <p:cNvSpPr>
            <a:spLocks noGrp="1"/>
          </p:cNvSpPr>
          <p:nvPr/>
        </p:nvSpPr>
        <p:spPr>
          <a:xfrm rot="0">
            <a:off x="177800" y="5473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841084487" name="Text">
    </p:cNvPr>
          <p:cNvSpPr>
            <a:spLocks noGrp="1"/>
          </p:cNvSpPr>
          <p:nvPr/>
        </p:nvSpPr>
        <p:spPr>
          <a:xfrm rot="0">
            <a:off x="6604000" y="6007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8259593" name="Text">
    </p:cNvPr>
          <p:cNvSpPr>
            <a:spLocks noGrp="1"/>
          </p:cNvSpPr>
          <p:nvPr/>
        </p:nvSpPr>
        <p:spPr>
          <a:xfrm rot="0">
            <a:off x="2209800" y="6007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7085566" name="Text">
    </p:cNvPr>
          <p:cNvSpPr>
            <a:spLocks noGrp="1"/>
          </p:cNvSpPr>
          <p:nvPr/>
        </p:nvSpPr>
        <p:spPr>
          <a:xfrm rot="0">
            <a:off x="127000" y="60071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8796875" name="Text">
    </p:cNvPr>
          <p:cNvSpPr>
            <a:spLocks noGrp="1"/>
          </p:cNvSpPr>
          <p:nvPr/>
        </p:nvSpPr>
        <p:spPr>
          <a:xfrm rot="0">
            <a:off x="127000" y="5765800"/>
            <a:ext cx="1270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728672623" name="Text">
    </p:cNvPr>
          <p:cNvSpPr>
            <a:spLocks noGrp="1"/>
          </p:cNvSpPr>
          <p:nvPr/>
        </p:nvSpPr>
        <p:spPr>
          <a:xfrm rot="0">
            <a:off x="2209800" y="5765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480316372" name="Text">
    </p:cNvPr>
          <p:cNvSpPr>
            <a:spLocks noGrp="1"/>
          </p:cNvSpPr>
          <p:nvPr/>
        </p:nvSpPr>
        <p:spPr>
          <a:xfrm rot="0">
            <a:off x="6604000" y="5765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351792992" name="Text">
    </p:cNvPr>
          <p:cNvSpPr>
            <a:spLocks noGrp="1"/>
          </p:cNvSpPr>
          <p:nvPr/>
        </p:nvSpPr>
        <p:spPr>
          <a:xfrm rot="0">
            <a:off x="127000" y="62992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8155954" name="Text">
    </p:cNvPr>
          <p:cNvSpPr>
            <a:spLocks noGrp="1"/>
          </p:cNvSpPr>
          <p:nvPr/>
        </p:nvSpPr>
        <p:spPr>
          <a:xfrm rot="0">
            <a:off x="6604000" y="6299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1633458" name="Text">
    </p:cNvPr>
          <p:cNvSpPr>
            <a:spLocks noGrp="1"/>
          </p:cNvSpPr>
          <p:nvPr/>
        </p:nvSpPr>
        <p:spPr>
          <a:xfrm rot="0">
            <a:off x="2209800" y="6299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8643644" name="Text">
    </p:cNvPr>
          <p:cNvSpPr>
            <a:spLocks noGrp="1"/>
          </p:cNvSpPr>
          <p:nvPr/>
        </p:nvSpPr>
        <p:spPr>
          <a:xfrm rot="0">
            <a:off x="1397000" y="6299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8148505" name="Text">
    </p:cNvPr>
          <p:cNvSpPr>
            <a:spLocks noGrp="1"/>
          </p:cNvSpPr>
          <p:nvPr/>
        </p:nvSpPr>
        <p:spPr>
          <a:xfrm rot="0">
            <a:off x="1397000" y="6007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43941322" name="Text">
    </p:cNvPr>
          <p:cNvSpPr>
            <a:spLocks noGrp="1"/>
          </p:cNvSpPr>
          <p:nvPr/>
        </p:nvSpPr>
        <p:spPr>
          <a:xfrm rot="0">
            <a:off x="1397000" y="5765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066923128" name="Text">
    </p:cNvPr>
          <p:cNvSpPr>
            <a:spLocks noGrp="1"/>
          </p:cNvSpPr>
          <p:nvPr/>
        </p:nvSpPr>
        <p:spPr>
          <a:xfrm rot="0">
            <a:off x="8255000" y="6299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3796163" name="Text">
    </p:cNvPr>
          <p:cNvSpPr>
            <a:spLocks noGrp="1"/>
          </p:cNvSpPr>
          <p:nvPr/>
        </p:nvSpPr>
        <p:spPr>
          <a:xfrm rot="0">
            <a:off x="8255000" y="5765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492099833" name="Text">
    </p:cNvPr>
          <p:cNvSpPr>
            <a:spLocks noGrp="1"/>
          </p:cNvSpPr>
          <p:nvPr/>
        </p:nvSpPr>
        <p:spPr>
          <a:xfrm rot="0">
            <a:off x="8255000" y="6007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97791754" name="Text">
    </p:cNvPr>
          <p:cNvSpPr>
            <a:spLocks noGrp="1"/>
          </p:cNvSpPr>
          <p:nvPr/>
        </p:nvSpPr>
        <p:spPr>
          <a:xfrm rot="0">
            <a:off x="901700" y="37719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92805622" name="Text">
    </p:cNvPr>
          <p:cNvSpPr>
            <a:spLocks noGrp="1"/>
          </p:cNvSpPr>
          <p:nvPr/>
        </p:nvSpPr>
        <p:spPr>
          <a:xfrm rot="0">
            <a:off x="901700" y="45720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67864517" name="Text">
    </p:cNvPr>
          <p:cNvSpPr>
            <a:spLocks noGrp="1"/>
          </p:cNvSpPr>
          <p:nvPr/>
        </p:nvSpPr>
        <p:spPr>
          <a:xfrm rot="0">
            <a:off x="6350000" y="37719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0210384" name="Text">
    </p:cNvPr>
          <p:cNvSpPr>
            <a:spLocks noGrp="1"/>
          </p:cNvSpPr>
          <p:nvPr/>
        </p:nvSpPr>
        <p:spPr>
          <a:xfrm rot="0">
            <a:off x="6350000" y="45720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405860" name="Text">
    </p:cNvPr>
          <p:cNvSpPr>
            <a:spLocks noGrp="1"/>
          </p:cNvSpPr>
          <p:nvPr/>
        </p:nvSpPr>
        <p:spPr>
          <a:xfrm rot="0">
            <a:off x="5549900" y="37719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231944" name="Text">
    </p:cNvPr>
          <p:cNvSpPr>
            <a:spLocks noGrp="1"/>
          </p:cNvSpPr>
          <p:nvPr/>
        </p:nvSpPr>
        <p:spPr>
          <a:xfrm rot="0">
            <a:off x="5549900" y="45720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026419" name="Frame"/>
          <p:cNvSpPr>
            <a:spLocks noGrp="1"/>
          </p:cNvSpPr>
          <p:nvPr/>
        </p:nvSpPr>
        <p:spPr>
          <a:xfrm>
            <a:off x="152400" y="1485900"/>
            <a:ext cx="9842500" cy="160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34601474" name="Text">
    </p:cNvPr>
          <p:cNvSpPr>
            <a:spLocks noGrp="1"/>
          </p:cNvSpPr>
          <p:nvPr/>
        </p:nvSpPr>
        <p:spPr>
          <a:xfrm rot="0">
            <a:off x="152400" y="1485900"/>
            <a:ext cx="749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362071586" name="Text">
    </p:cNvPr>
          <p:cNvSpPr>
            <a:spLocks noGrp="1"/>
          </p:cNvSpPr>
          <p:nvPr/>
        </p:nvSpPr>
        <p:spPr>
          <a:xfrm rot="0">
            <a:off x="1028700" y="1562100"/>
            <a:ext cx="45212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[BC] SAP 시스템 정기 모니터링</a:t>
            </a:r>
          </a:p>
        </p:txBody>
      </p:sp>
      <p:sp>
        <p:nvSpPr>
          <p:cNvPr id="1457604979" name="Text">
    </p:cNvPr>
          <p:cNvSpPr>
            <a:spLocks noGrp="1"/>
          </p:cNvSpPr>
          <p:nvPr/>
        </p:nvSpPr>
        <p:spPr>
          <a:xfrm rot="0">
            <a:off x="7442200" y="1562100"/>
            <a:ext cx="25527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655325153" name="Text">
    </p:cNvPr>
          <p:cNvSpPr>
            <a:spLocks noGrp="1"/>
          </p:cNvSpPr>
          <p:nvPr/>
        </p:nvSpPr>
        <p:spPr>
          <a:xfrm rot="0">
            <a:off x="6324600" y="1485900"/>
            <a:ext cx="76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진행중</a:t>
            </a:r>
          </a:p>
        </p:txBody>
      </p:sp>
      <p:sp>
        <p:nvSpPr>
          <p:cNvPr id="1179480521" name="Text">
    </p:cNvPr>
          <p:cNvSpPr>
            <a:spLocks noGrp="1"/>
          </p:cNvSpPr>
          <p:nvPr/>
        </p:nvSpPr>
        <p:spPr>
          <a:xfrm rot="0">
            <a:off x="5549900" y="1562100"/>
            <a:ext cx="7747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</a:p>
        </p:txBody>
      </p:sp>
      <p:sp>
        <p:nvSpPr>
          <p:cNvPr id="1977293556" name="Text">
    </p:cNvPr>
          <p:cNvSpPr>
            <a:spLocks noGrp="1"/>
          </p:cNvSpPr>
          <p:nvPr/>
        </p:nvSpPr>
        <p:spPr>
          <a:xfrm rot="0">
            <a:off x="901700" y="1485900"/>
            <a:ext cx="46482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0847725" name="Text">
    </p:cNvPr>
          <p:cNvSpPr>
            <a:spLocks noGrp="1"/>
          </p:cNvSpPr>
          <p:nvPr/>
        </p:nvSpPr>
        <p:spPr>
          <a:xfrm rot="0">
            <a:off x="7340600" y="1485900"/>
            <a:ext cx="2654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1523424" name="Text">
    </p:cNvPr>
          <p:cNvSpPr>
            <a:spLocks noGrp="1"/>
          </p:cNvSpPr>
          <p:nvPr/>
        </p:nvSpPr>
        <p:spPr>
          <a:xfrm rot="0">
            <a:off x="5549900" y="1485900"/>
            <a:ext cx="7747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6468519" name="Text">
    </p:cNvPr>
          <p:cNvSpPr>
            <a:spLocks noGrp="1"/>
          </p:cNvSpPr>
          <p:nvPr/>
        </p:nvSpPr>
        <p:spPr>
          <a:xfrm rot="0">
            <a:off x="152400" y="2273300"/>
            <a:ext cx="749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435674995" name="Text">
    </p:cNvPr>
          <p:cNvSpPr>
            <a:spLocks noGrp="1"/>
          </p:cNvSpPr>
          <p:nvPr/>
        </p:nvSpPr>
        <p:spPr>
          <a:xfrm rot="0">
            <a:off x="1028700" y="2324100"/>
            <a:ext cx="45212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[e-Pro] 데이터 변경 업무</a:t>
            </a:r>
          </a:p>
        </p:txBody>
      </p:sp>
      <p:sp>
        <p:nvSpPr>
          <p:cNvPr id="1541872055" name="Text">
    </p:cNvPr>
          <p:cNvSpPr>
            <a:spLocks noGrp="1"/>
          </p:cNvSpPr>
          <p:nvPr/>
        </p:nvSpPr>
        <p:spPr>
          <a:xfrm rot="0">
            <a:off x="7442200" y="2324100"/>
            <a:ext cx="25527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3878445" name="Text">
    </p:cNvPr>
          <p:cNvSpPr>
            <a:spLocks noGrp="1"/>
          </p:cNvSpPr>
          <p:nvPr/>
        </p:nvSpPr>
        <p:spPr>
          <a:xfrm rot="0">
            <a:off x="6324600" y="2273300"/>
            <a:ext cx="76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진행중</a:t>
            </a:r>
          </a:p>
        </p:txBody>
      </p:sp>
      <p:sp>
        <p:nvSpPr>
          <p:cNvPr id="18735899" name="Text">
    </p:cNvPr>
          <p:cNvSpPr>
            <a:spLocks noGrp="1"/>
          </p:cNvSpPr>
          <p:nvPr/>
        </p:nvSpPr>
        <p:spPr>
          <a:xfrm rot="0">
            <a:off x="5549900" y="2324100"/>
            <a:ext cx="7747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649504780" name="Text">
    </p:cNvPr>
          <p:cNvSpPr>
            <a:spLocks noGrp="1"/>
          </p:cNvSpPr>
          <p:nvPr/>
        </p:nvSpPr>
        <p:spPr>
          <a:xfrm rot="0">
            <a:off x="901700" y="2273300"/>
            <a:ext cx="46482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5965260" name="Text">
    </p:cNvPr>
          <p:cNvSpPr>
            <a:spLocks noGrp="1"/>
          </p:cNvSpPr>
          <p:nvPr/>
        </p:nvSpPr>
        <p:spPr>
          <a:xfrm rot="0">
            <a:off x="7340600" y="2273300"/>
            <a:ext cx="2654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2030889" name="Text">
    </p:cNvPr>
          <p:cNvSpPr>
            <a:spLocks noGrp="1"/>
          </p:cNvSpPr>
          <p:nvPr/>
        </p:nvSpPr>
        <p:spPr>
          <a:xfrm rot="0">
            <a:off x="5549900" y="2273300"/>
            <a:ext cx="7747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4529646" name="Rectangle"/>
          <p:cNvSpPr>
            <a:spLocks noGrp="1"/>
          </p:cNvSpPr>
          <p:nvPr/>
        </p:nvSpPr>
        <p:spPr>
          <a:xfrm>
            <a:off x="7086600" y="2273300"/>
            <a:ext cx="254000" cy="8128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