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8"/>
  </p:notesMasterIdLst>
  <p:handoutMasterIdLst>
    <p:handoutMasterId r:id="rId9"/>
  </p:handoutMasterIdLst>
  <p:sldIdLst>
    <p:sldId id="1408" r:id="rId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0" autoAdjust="0"/>
    <p:restoredTop sz="96391" autoAdjust="0"/>
  </p:normalViewPr>
  <p:slideViewPr>
    <p:cSldViewPr>
      <p:cViewPr varScale="1">
        <p:scale>
          <a:sx n="93" d="100"/>
          <a:sy n="93" d="100"/>
        </p:scale>
        <p:origin x="450" y="90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../customXml/item1.xml" Type="http://schemas.openxmlformats.org/officeDocument/2006/relationships/customXml"/><Relationship Id="rId10" Target="presProps.xml" Type="http://schemas.openxmlformats.org/officeDocument/2006/relationships/presProps"/><Relationship Id="rId11" Target="viewProps.xml" Type="http://schemas.openxmlformats.org/officeDocument/2006/relationships/viewProps"/><Relationship Id="rId12" Target="theme/theme1.xml" Type="http://schemas.openxmlformats.org/officeDocument/2006/relationships/theme"/><Relationship Id="rId13" Target="tableStyles.xml" Type="http://schemas.openxmlformats.org/officeDocument/2006/relationships/tableStyles"/><Relationship Id="rId2" Target="../customXml/item2.xml" Type="http://schemas.openxmlformats.org/officeDocument/2006/relationships/customXml"/><Relationship Id="rId3" Target="slideMasters/slideMaster1.xml" Type="http://schemas.openxmlformats.org/officeDocument/2006/relationships/slideMaster"/><Relationship Id="rId4" Target="slideMasters/slideMaster2.xml" Type="http://schemas.openxmlformats.org/officeDocument/2006/relationships/slideMaster"/><Relationship Id="rId5" Target="slideMasters/slideMaster3.xml" Type="http://schemas.openxmlformats.org/officeDocument/2006/relationships/slideMaster"/><Relationship Id="rId6" Target="slideMasters/slideMaster4.xml" Type="http://schemas.openxmlformats.org/officeDocument/2006/relationships/slideMaster"/><Relationship Id="rId7" Target="slides/slide1.xml" Type="http://schemas.openxmlformats.org/officeDocument/2006/relationships/slide"/><Relationship Id="rId8" Target="notesMasters/notesMaster1.xml" Type="http://schemas.openxmlformats.org/officeDocument/2006/relationships/notesMaster"/><Relationship Id="rId9" Target="handoutMasters/handoutMaster1.xml" Type="http://schemas.openxmlformats.org/officeDocument/2006/relationships/handoutMaster"/></Relationships>
</file>

<file path=ppt/handoutMasters/_rels/handoutMaster1.xml.rels><?xml version="1.0" encoding="UTF-8" standalone="no"?><Relationships xmlns="http://schemas.openxmlformats.org/package/2006/relationships"><Relationship Id="rId1" Target="../theme/theme6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5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2023-02-22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70955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4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5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7" y="458790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40" y="458790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10" Target="../slideLayouts/slideLayout22.xml" Type="http://schemas.openxmlformats.org/officeDocument/2006/relationships/slideLayout"/><Relationship Id="rId11" Target="../slideLayouts/slideLayout23.xml" Type="http://schemas.openxmlformats.org/officeDocument/2006/relationships/slideLayout"/><Relationship Id="rId12" Target="../theme/theme2.xml" Type="http://schemas.openxmlformats.org/officeDocument/2006/relationships/theme"/><Relationship Id="rId13" Target="../media/image2.png" Type="http://schemas.openxmlformats.org/officeDocument/2006/relationships/image"/><Relationship Id="rId14" Target="../media/image1.emf" Type="http://schemas.openxmlformats.org/officeDocument/2006/relationships/image"/><Relationship Id="rId2" Target="../slideLayouts/slideLayout14.xml" Type="http://schemas.openxmlformats.org/officeDocument/2006/relationships/slideLayout"/><Relationship Id="rId3" Target="../slideLayouts/slideLayout15.xml" Type="http://schemas.openxmlformats.org/officeDocument/2006/relationships/slideLayout"/><Relationship Id="rId4" Target="../slideLayouts/slideLayout16.xml" Type="http://schemas.openxmlformats.org/officeDocument/2006/relationships/slideLayout"/><Relationship Id="rId5" Target="../slideLayouts/slideLayout17.xml" Type="http://schemas.openxmlformats.org/officeDocument/2006/relationships/slideLayout"/><Relationship Id="rId6" Target="../slideLayouts/slideLayout18.xml" Type="http://schemas.openxmlformats.org/officeDocument/2006/relationships/slideLayout"/><Relationship Id="rId7" Target="../slideLayouts/slideLayout19.xml" Type="http://schemas.openxmlformats.org/officeDocument/2006/relationships/slideLayout"/><Relationship Id="rId8" Target="../slideLayouts/slideLayout20.xml" Type="http://schemas.openxmlformats.org/officeDocument/2006/relationships/slideLayout"/><Relationship Id="rId9" Target="../slideLayouts/slideLayout21.xml" Type="http://schemas.openxmlformats.org/officeDocument/2006/relationships/slideLayout"/></Relationships>
</file>

<file path=ppt/slideMasters/_rels/slideMaster3.xml.rels><?xml version="1.0" encoding="UTF-8" standalone="no"?><Relationships xmlns="http://schemas.openxmlformats.org/package/2006/relationships"><Relationship Id="rId1" Target="../slideLayouts/slideLayout24.xml" Type="http://schemas.openxmlformats.org/officeDocument/2006/relationships/slideLayout"/><Relationship Id="rId10" Target="../slideLayouts/slideLayout33.xml" Type="http://schemas.openxmlformats.org/officeDocument/2006/relationships/slideLayout"/><Relationship Id="rId11" Target="../slideLayouts/slideLayout34.xml" Type="http://schemas.openxmlformats.org/officeDocument/2006/relationships/slideLayout"/><Relationship Id="rId12" Target="../theme/theme3.xml" Type="http://schemas.openxmlformats.org/officeDocument/2006/relationships/theme"/><Relationship Id="rId13" Target="../media/image3.jpeg" Type="http://schemas.openxmlformats.org/officeDocument/2006/relationships/image"/><Relationship Id="rId14" Target="../media/image4.emf" Type="http://schemas.openxmlformats.org/officeDocument/2006/relationships/image"/><Relationship Id="rId2" Target="../slideLayouts/slideLayout25.xml" Type="http://schemas.openxmlformats.org/officeDocument/2006/relationships/slideLayout"/><Relationship Id="rId3" Target="../slideLayouts/slideLayout26.xml" Type="http://schemas.openxmlformats.org/officeDocument/2006/relationships/slideLayout"/><Relationship Id="rId4" Target="../slideLayouts/slideLayout27.xml" Type="http://schemas.openxmlformats.org/officeDocument/2006/relationships/slideLayout"/><Relationship Id="rId5" Target="../slideLayouts/slideLayout28.xml" Type="http://schemas.openxmlformats.org/officeDocument/2006/relationships/slideLayout"/><Relationship Id="rId6" Target="../slideLayouts/slideLayout29.xml" Type="http://schemas.openxmlformats.org/officeDocument/2006/relationships/slideLayout"/><Relationship Id="rId7" Target="../slideLayouts/slideLayout30.xml" Type="http://schemas.openxmlformats.org/officeDocument/2006/relationships/slideLayout"/><Relationship Id="rId8" Target="../slideLayouts/slideLayout31.xml" Type="http://schemas.openxmlformats.org/officeDocument/2006/relationships/slideLayout"/><Relationship Id="rId9" Target="../slideLayouts/slideLayout32.xml" Type="http://schemas.openxmlformats.org/officeDocument/2006/relationships/slideLayout"/></Relationships>
</file>

<file path=ppt/slideMasters/_rels/slideMaster4.xml.rels><?xml version="1.0" encoding="UTF-8" standalone="no"?><Relationships xmlns="http://schemas.openxmlformats.org/package/2006/relationships"><Relationship Id="rId1" Target="../slideLayouts/slideLayout35.xml" Type="http://schemas.openxmlformats.org/officeDocument/2006/relationships/slideLayout"/><Relationship Id="rId10" Target="../slideLayouts/slideLayout44.xml" Type="http://schemas.openxmlformats.org/officeDocument/2006/relationships/slideLayout"/><Relationship Id="rId11" Target="../slideLayouts/slideLayout45.xml" Type="http://schemas.openxmlformats.org/officeDocument/2006/relationships/slideLayout"/><Relationship Id="rId12" Target="../theme/theme4.xml" Type="http://schemas.openxmlformats.org/officeDocument/2006/relationships/theme"/><Relationship Id="rId13" Target="../media/image5.jpeg" Type="http://schemas.openxmlformats.org/officeDocument/2006/relationships/image"/><Relationship Id="rId14" Target="../media/image6.jpeg" Type="http://schemas.openxmlformats.org/officeDocument/2006/relationships/image"/><Relationship Id="rId2" Target="../slideLayouts/slideLayout36.xml" Type="http://schemas.openxmlformats.org/officeDocument/2006/relationships/slideLayout"/><Relationship Id="rId3" Target="../slideLayouts/slideLayout37.xml" Type="http://schemas.openxmlformats.org/officeDocument/2006/relationships/slideLayout"/><Relationship Id="rId4" Target="../slideLayouts/slideLayout38.xml" Type="http://schemas.openxmlformats.org/officeDocument/2006/relationships/slideLayout"/><Relationship Id="rId5" Target="../slideLayouts/slideLayout39.xml" Type="http://schemas.openxmlformats.org/officeDocument/2006/relationships/slideLayout"/><Relationship Id="rId6" Target="../slideLayouts/slideLayout40.xml" Type="http://schemas.openxmlformats.org/officeDocument/2006/relationships/slideLayout"/><Relationship Id="rId7" Target="../slideLayouts/slideLayout41.xml" Type="http://schemas.openxmlformats.org/officeDocument/2006/relationships/slideLayout"/><Relationship Id="rId8" Target="../slideLayouts/slideLayout42.xml" Type="http://schemas.openxmlformats.org/officeDocument/2006/relationships/slideLayout"/><Relationship Id="rId9" Target="../slideLayouts/slideLayout43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90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5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73"/>
            <a:ext cx="2235200" cy="698503"/>
            <a:chOff x="140" y="4090"/>
            <a:chExt cx="1408" cy="440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5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7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40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1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2716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9" y="1287465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7895" tIns="17895" rIns="17895" bIns="17895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761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1" y="106365"/>
            <a:ext cx="2637260" cy="42383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77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077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5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7" y="6534150"/>
            <a:ext cx="317515" cy="27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8066" tIns="88066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z="881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 sz="88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3169" y="6613525"/>
            <a:ext cx="1634040" cy="2490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4737" rIns="44737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979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47428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94857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42285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789713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87983" indent="-187983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132">
          <a:solidFill>
            <a:srgbClr val="333399"/>
          </a:solidFill>
          <a:latin typeface="+mn-lt"/>
          <a:ea typeface="+mn-ea"/>
          <a:cs typeface="+mn-cs"/>
        </a:defRPr>
      </a:lvl1pPr>
      <a:lvl2pPr marL="453643" indent="-18176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566">
          <a:solidFill>
            <a:schemeClr val="tx1"/>
          </a:solidFill>
          <a:latin typeface="+mn-lt"/>
          <a:ea typeface="+mn-ea"/>
        </a:defRPr>
      </a:lvl2pPr>
      <a:lvl3pPr marL="751928" indent="-189536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370">
          <a:solidFill>
            <a:schemeClr val="tx1"/>
          </a:solidFill>
          <a:latin typeface="+mn-lt"/>
          <a:ea typeface="+mn-ea"/>
        </a:defRPr>
      </a:lvl3pPr>
      <a:lvl4pPr marL="1030018" indent="-177107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174">
          <a:solidFill>
            <a:schemeClr val="tx1"/>
          </a:solidFill>
          <a:latin typeface="+mn-lt"/>
          <a:ea typeface="+mn-ea"/>
        </a:defRPr>
      </a:lvl4pPr>
      <a:lvl5pPr marL="1351606" indent="-142929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5pPr>
      <a:lvl6pPr marL="1799035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6pPr>
      <a:lvl7pPr marL="2246463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7pPr>
      <a:lvl8pPr marL="2693892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8pPr>
      <a:lvl9pPr marL="3141320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2054393" y="2265519"/>
            <a:ext cx="5763041" cy="5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/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charset="-127" panose="02030600000101010101" pitchFamily="18" typeface="HY견고딕"/>
              <a:ea charset="-127" panose="02030600000101010101" pitchFamily="18"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759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sz="1960" b="true">
                <a:latin typeface="맑은 고딕"/>
              </a:rPr>
              <a:t>[2023.02.28 ~ 2023.03.06]</a:t>
            </a:r>
            <a:endParaRPr altLang="ko-KR" dirty="0" kumimoji="0" lang="en-US" sz="1957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71651" y="3559484"/>
            <a:ext cx="1544012" cy="4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/>
            <a:r>
              <a:rPr lang="en-US" sz="1960" b="true">
                <a:solidFill>
                  <a:srgbClr val="000000"/>
                </a:solidFill>
                <a:latin typeface="맑은 고딕"/>
              </a:rPr>
              <a:t>2월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no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no"?><Relationships xmlns="http://schemas.openxmlformats.org/package/2006/relationships"><Relationship Id="rId1" Target="itemProps2.xml" Type="http://schemas.openxmlformats.org/officeDocument/2006/relationships/customXmlProps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DB238FD8-7C99-4765-9C53-FC42F7C7E393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5AF388E5-10F2-4793-BA1B-991FBC8668E5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203179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HY견고딕</vt:lpstr>
      <vt:lpstr>SimSun</vt:lpstr>
      <vt:lpstr>가는각진제목체</vt:lpstr>
      <vt:lpstr>굴림</vt:lpstr>
      <vt:lpstr>굴림체</vt:lpstr>
      <vt:lpstr>맑은 고딕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S-OIL</cp:lastModifiedBy>
  <cp:lastPrinted>2016-03-15T00:33:13Z</cp:lastPrinted>
  <dcterms:modified xsi:type="dcterms:W3CDTF">2023-02-22T08:47:29Z</dcterms:modified>
  <cp:revision>11680</cp:revision>
  <dc:title>Slide 1</dc:title>
</cp:coreProperties>
</file>