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3505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402687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655200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2061374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07622735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234970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91111077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379302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020740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8987745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435313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405298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647697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7394803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546873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5740352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928474981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500437789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</a:p>
        </p:txBody>
      </p:sp>
      <p:sp>
        <p:nvSpPr>
          <p:cNvPr id="1258058300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017379231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359076261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출하처 공사일정 관리 수정</a:t>
            </a:r>
          </a:p>
        </p:txBody>
      </p:sp>
      <p:sp>
        <p:nvSpPr>
          <p:cNvPr id="1689468999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624883823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</a:p>
        </p:txBody>
      </p:sp>
      <p:sp>
        <p:nvSpPr>
          <p:cNvPr id="116560470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724914452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4094925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075085" name="Text">
    </p:cNvPr>
          <p:cNvSpPr>
            <a:spLocks noGrp="1"/>
          </p:cNvSpPr>
          <p:nvPr/>
        </p:nvSpPr>
        <p:spPr>
          <a:xfrm rot="0">
            <a:off x="9829800" y="33782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54920595" name="Text">
    </p:cNvPr>
          <p:cNvSpPr>
            <a:spLocks noGrp="1"/>
          </p:cNvSpPr>
          <p:nvPr/>
        </p:nvSpPr>
        <p:spPr>
          <a:xfrm rot="0">
            <a:off x="9334500" y="33782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345765586" name="Text">
    </p:cNvPr>
          <p:cNvSpPr>
            <a:spLocks noGrp="1"/>
          </p:cNvSpPr>
          <p:nvPr/>
        </p:nvSpPr>
        <p:spPr>
          <a:xfrm rot="0">
            <a:off x="6210300" y="3378200"/>
            <a:ext cx="3111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</a:p>
        </p:txBody>
      </p:sp>
      <p:sp>
        <p:nvSpPr>
          <p:cNvPr id="352981481" name="Text">
    </p:cNvPr>
          <p:cNvSpPr>
            <a:spLocks noGrp="1"/>
          </p:cNvSpPr>
          <p:nvPr/>
        </p:nvSpPr>
        <p:spPr>
          <a:xfrm rot="0">
            <a:off x="5511800" y="33782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34355927" name="Text">
    </p:cNvPr>
          <p:cNvSpPr>
            <a:spLocks noGrp="1"/>
          </p:cNvSpPr>
          <p:nvPr/>
        </p:nvSpPr>
        <p:spPr>
          <a:xfrm rot="0">
            <a:off x="25400" y="33782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359420096" name="Text">
    </p:cNvPr>
          <p:cNvSpPr>
            <a:spLocks noGrp="1"/>
          </p:cNvSpPr>
          <p:nvPr/>
        </p:nvSpPr>
        <p:spPr>
          <a:xfrm rot="0">
            <a:off x="711200" y="3378200"/>
            <a:ext cx="32512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작성중인 문서 List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 결과서에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문서 내용 작성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규정관리기안지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결재 진행 중인 기안지 수정 요청 (기안지 제목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: #2 SPM Under Buoy Hose 교체 작업 시행 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회의록 내 단순 합계 숫자 오기에 따른 수정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결재중 문서 내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명함 신청서(공장) 양식내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단가정보조회 대신기공 23년도 단가 삭제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</a:p>
        </p:txBody>
      </p:sp>
      <p:sp>
        <p:nvSpPr>
          <p:cNvPr id="1577716185" name="Text">
    </p:cNvPr>
          <p:cNvSpPr>
            <a:spLocks noGrp="1"/>
          </p:cNvSpPr>
          <p:nvPr/>
        </p:nvSpPr>
        <p:spPr>
          <a:xfrm rot="0">
            <a:off x="4495800" y="33782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466276008" name="Text">
    </p:cNvPr>
          <p:cNvSpPr>
            <a:spLocks noGrp="1"/>
          </p:cNvSpPr>
          <p:nvPr/>
        </p:nvSpPr>
        <p:spPr>
          <a:xfrm rot="0">
            <a:off x="4991100" y="33782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508485818" name="Text">
    </p:cNvPr>
          <p:cNvSpPr>
            <a:spLocks noGrp="1"/>
          </p:cNvSpPr>
          <p:nvPr/>
        </p:nvSpPr>
        <p:spPr>
          <a:xfrm rot="0">
            <a:off x="3975100" y="33782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767066083" name="Text">
    </p:cNvPr>
          <p:cNvSpPr>
            <a:spLocks noGrp="1"/>
          </p:cNvSpPr>
          <p:nvPr/>
        </p:nvSpPr>
        <p:spPr>
          <a:xfrm rot="0">
            <a:off x="635000" y="33782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129873" name="Text">
    </p:cNvPr>
          <p:cNvSpPr>
            <a:spLocks noGrp="1"/>
          </p:cNvSpPr>
          <p:nvPr/>
        </p:nvSpPr>
        <p:spPr>
          <a:xfrm rot="0">
            <a:off x="6121400" y="33782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04452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8895187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6236296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101133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03601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2905514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54798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789498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1529731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8115764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4055752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746348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956626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4579673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2020019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771310080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1544423090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465399683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552823775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66754253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 report 개발</a:t>
            </a:r>
          </a:p>
        </p:txBody>
      </p:sp>
      <p:sp>
        <p:nvSpPr>
          <p:cNvPr id="1163474880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398512329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758310126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965046997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3409030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929956" name="Text">
    </p:cNvPr>
          <p:cNvSpPr>
            <a:spLocks noGrp="1"/>
          </p:cNvSpPr>
          <p:nvPr/>
        </p:nvSpPr>
        <p:spPr>
          <a:xfrm rot="0">
            <a:off x="9829800" y="33782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937168461" name="Text">
    </p:cNvPr>
          <p:cNvSpPr>
            <a:spLocks noGrp="1"/>
          </p:cNvSpPr>
          <p:nvPr/>
        </p:nvSpPr>
        <p:spPr>
          <a:xfrm rot="0">
            <a:off x="9334500" y="33782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1930850" name="Text">
    </p:cNvPr>
          <p:cNvSpPr>
            <a:spLocks noGrp="1"/>
          </p:cNvSpPr>
          <p:nvPr/>
        </p:nvSpPr>
        <p:spPr>
          <a:xfrm rot="0">
            <a:off x="6210300" y="3378200"/>
            <a:ext cx="31115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경요청</a:t>
            </a:r>
          </a:p>
        </p:txBody>
      </p:sp>
      <p:sp>
        <p:nvSpPr>
          <p:cNvPr id="566036942" name="Text">
    </p:cNvPr>
          <p:cNvSpPr>
            <a:spLocks noGrp="1"/>
          </p:cNvSpPr>
          <p:nvPr/>
        </p:nvSpPr>
        <p:spPr>
          <a:xfrm rot="0">
            <a:off x="5511800" y="33782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50544591" name="Text">
    </p:cNvPr>
          <p:cNvSpPr>
            <a:spLocks noGrp="1"/>
          </p:cNvSpPr>
          <p:nvPr/>
        </p:nvSpPr>
        <p:spPr>
          <a:xfrm rot="0">
            <a:off x="25400" y="33782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05092457" name="Text">
    </p:cNvPr>
          <p:cNvSpPr>
            <a:spLocks noGrp="1"/>
          </p:cNvSpPr>
          <p:nvPr/>
        </p:nvSpPr>
        <p:spPr>
          <a:xfrm rot="0">
            <a:off x="711200" y="3378200"/>
            <a:ext cx="32512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법인사업자의 경우 대표자탭에서 공동대표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경요청</a:t>
            </a:r>
          </a:p>
        </p:txBody>
      </p:sp>
      <p:sp>
        <p:nvSpPr>
          <p:cNvPr id="2087660650" name="Text">
    </p:cNvPr>
          <p:cNvSpPr>
            <a:spLocks noGrp="1"/>
          </p:cNvSpPr>
          <p:nvPr/>
        </p:nvSpPr>
        <p:spPr>
          <a:xfrm rot="0">
            <a:off x="4495800" y="33782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894806352" name="Text">
    </p:cNvPr>
          <p:cNvSpPr>
            <a:spLocks noGrp="1"/>
          </p:cNvSpPr>
          <p:nvPr/>
        </p:nvSpPr>
        <p:spPr>
          <a:xfrm rot="0">
            <a:off x="4991100" y="33782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2036187278" name="Text">
    </p:cNvPr>
          <p:cNvSpPr>
            <a:spLocks noGrp="1"/>
          </p:cNvSpPr>
          <p:nvPr/>
        </p:nvSpPr>
        <p:spPr>
          <a:xfrm rot="0">
            <a:off x="3975100" y="33782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2018822976" name="Text">
    </p:cNvPr>
          <p:cNvSpPr>
            <a:spLocks noGrp="1"/>
          </p:cNvSpPr>
          <p:nvPr/>
        </p:nvSpPr>
        <p:spPr>
          <a:xfrm rot="0">
            <a:off x="635000" y="33782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3288924" name="Text">
    </p:cNvPr>
          <p:cNvSpPr>
            <a:spLocks noGrp="1"/>
          </p:cNvSpPr>
          <p:nvPr/>
        </p:nvSpPr>
        <p:spPr>
          <a:xfrm rot="0">
            <a:off x="6121400" y="33782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3329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233269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108857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7875778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2939280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6237098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4080846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3548990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1376448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886190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8131141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9434371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6746939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7740822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7882312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2043415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186534046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717174294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02006024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12681540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웹취약점/소스코드 보안약점/오픈소스 취약점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입문과정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자동발주 / 발주안내 메일 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견적비교표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</a:p>
        </p:txBody>
      </p:sp>
      <p:sp>
        <p:nvSpPr>
          <p:cNvPr id="1045647414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38390874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535294166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736719047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3712236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0977448" name="Text">
    </p:cNvPr>
          <p:cNvSpPr>
            <a:spLocks noGrp="1"/>
          </p:cNvSpPr>
          <p:nvPr/>
        </p:nvSpPr>
        <p:spPr>
          <a:xfrm rot="0">
            <a:off x="9829800" y="33782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1526616185" name="Text">
    </p:cNvPr>
          <p:cNvSpPr>
            <a:spLocks noGrp="1"/>
          </p:cNvSpPr>
          <p:nvPr/>
        </p:nvSpPr>
        <p:spPr>
          <a:xfrm rot="0">
            <a:off x="9334500" y="33782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980516009" name="Text">
    </p:cNvPr>
          <p:cNvSpPr>
            <a:spLocks noGrp="1"/>
          </p:cNvSpPr>
          <p:nvPr/>
        </p:nvSpPr>
        <p:spPr>
          <a:xfrm rot="0">
            <a:off x="6210300" y="3378200"/>
            <a:ext cx="3111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CRM 자동 배포</a:t>
            </a:r>
          </a:p>
        </p:txBody>
      </p:sp>
      <p:sp>
        <p:nvSpPr>
          <p:cNvPr id="1335949500" name="Text">
    </p:cNvPr>
          <p:cNvSpPr>
            <a:spLocks noGrp="1"/>
          </p:cNvSpPr>
          <p:nvPr/>
        </p:nvSpPr>
        <p:spPr>
          <a:xfrm rot="0">
            <a:off x="5511800" y="33782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24058062" name="Text">
    </p:cNvPr>
          <p:cNvSpPr>
            <a:spLocks noGrp="1"/>
          </p:cNvSpPr>
          <p:nvPr/>
        </p:nvSpPr>
        <p:spPr>
          <a:xfrm rot="0">
            <a:off x="25400" y="33782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15370482" name="Text">
    </p:cNvPr>
          <p:cNvSpPr>
            <a:spLocks noGrp="1"/>
          </p:cNvSpPr>
          <p:nvPr/>
        </p:nvSpPr>
        <p:spPr>
          <a:xfrm rot="0">
            <a:off x="711200" y="3378200"/>
            <a:ext cx="32512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ITSM-91027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ITSM-90391 작업완료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ITSM-91260 변경승인요청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- 2022년도 하반기 FW Rule Revalidation 검증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운전자 코드 정보 DB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ITSM-89514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- 2월 취약점 점검 조치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GW Mobile URL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신규 지도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ITSM-88809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회의</a:t>
            </a:r>
          </a:p>
        </p:txBody>
      </p:sp>
      <p:sp>
        <p:nvSpPr>
          <p:cNvPr id="1469830568" name="Text">
    </p:cNvPr>
          <p:cNvSpPr>
            <a:spLocks noGrp="1"/>
          </p:cNvSpPr>
          <p:nvPr/>
        </p:nvSpPr>
        <p:spPr>
          <a:xfrm rot="0">
            <a:off x="4495800" y="33782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523674367" name="Text">
    </p:cNvPr>
          <p:cNvSpPr>
            <a:spLocks noGrp="1"/>
          </p:cNvSpPr>
          <p:nvPr/>
        </p:nvSpPr>
        <p:spPr>
          <a:xfrm rot="0">
            <a:off x="4991100" y="33782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</a:p>
        </p:txBody>
      </p:sp>
      <p:sp>
        <p:nvSpPr>
          <p:cNvPr id="224493858" name="Text">
    </p:cNvPr>
          <p:cNvSpPr>
            <a:spLocks noGrp="1"/>
          </p:cNvSpPr>
          <p:nvPr/>
        </p:nvSpPr>
        <p:spPr>
          <a:xfrm rot="0">
            <a:off x="3975100" y="33782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03019925" name="Text">
    </p:cNvPr>
          <p:cNvSpPr>
            <a:spLocks noGrp="1"/>
          </p:cNvSpPr>
          <p:nvPr/>
        </p:nvSpPr>
        <p:spPr>
          <a:xfrm rot="0">
            <a:off x="635000" y="33782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7412776" name="Text">
    </p:cNvPr>
          <p:cNvSpPr>
            <a:spLocks noGrp="1"/>
          </p:cNvSpPr>
          <p:nvPr/>
        </p:nvSpPr>
        <p:spPr>
          <a:xfrm rot="0">
            <a:off x="6121400" y="33782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6410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27935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6241537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824821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3250444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23734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0481774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4021533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6085097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06717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9353550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970719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2202718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2336900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138127" name="Text">
    </p:cNvPr>
          <p:cNvSpPr>
            <a:spLocks noGrp="1"/>
          </p:cNvSpPr>
          <p:nvPr/>
        </p:nvSpPr>
        <p:spPr>
          <a:xfrm rot="0">
            <a:off x="98298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888085422" name="Text">
    </p:cNvPr>
          <p:cNvSpPr>
            <a:spLocks noGrp="1"/>
          </p:cNvSpPr>
          <p:nvPr/>
        </p:nvSpPr>
        <p:spPr>
          <a:xfrm rot="0">
            <a:off x="93345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916259972" name="Text">
    </p:cNvPr>
          <p:cNvSpPr>
            <a:spLocks noGrp="1"/>
          </p:cNvSpPr>
          <p:nvPr/>
        </p:nvSpPr>
        <p:spPr>
          <a:xfrm rot="0">
            <a:off x="6210300" y="1765300"/>
            <a:ext cx="3111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</a:p>
        </p:txBody>
      </p:sp>
      <p:sp>
        <p:nvSpPr>
          <p:cNvPr id="580607517" name="Text">
    </p:cNvPr>
          <p:cNvSpPr>
            <a:spLocks noGrp="1"/>
          </p:cNvSpPr>
          <p:nvPr/>
        </p:nvSpPr>
        <p:spPr>
          <a:xfrm rot="0">
            <a:off x="55118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28212814" name="Text">
    </p:cNvPr>
          <p:cNvSpPr>
            <a:spLocks noGrp="1"/>
          </p:cNvSpPr>
          <p:nvPr/>
        </p:nvSpPr>
        <p:spPr>
          <a:xfrm rot="0">
            <a:off x="254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99431458" name="Text">
    </p:cNvPr>
          <p:cNvSpPr>
            <a:spLocks noGrp="1"/>
          </p:cNvSpPr>
          <p:nvPr/>
        </p:nvSpPr>
        <p:spPr>
          <a:xfrm rot="0">
            <a:off x="711200" y="1765300"/>
            <a:ext cx="32512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 '지류 상품권 회수 절차' 개발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휴가 백업 방법 자료 작성 및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</a:p>
        </p:txBody>
      </p:sp>
      <p:sp>
        <p:nvSpPr>
          <p:cNvPr id="793806244" name="Text">
    </p:cNvPr>
          <p:cNvSpPr>
            <a:spLocks noGrp="1"/>
          </p:cNvSpPr>
          <p:nvPr/>
        </p:nvSpPr>
        <p:spPr>
          <a:xfrm rot="0">
            <a:off x="44958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464032741" name="Text">
    </p:cNvPr>
          <p:cNvSpPr>
            <a:spLocks noGrp="1"/>
          </p:cNvSpPr>
          <p:nvPr/>
        </p:nvSpPr>
        <p:spPr>
          <a:xfrm rot="0">
            <a:off x="49911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549414011" name="Text">
    </p:cNvPr>
          <p:cNvSpPr>
            <a:spLocks noGrp="1"/>
          </p:cNvSpPr>
          <p:nvPr/>
        </p:nvSpPr>
        <p:spPr>
          <a:xfrm rot="0">
            <a:off x="3975100" y="17653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</a:p>
        </p:txBody>
      </p:sp>
      <p:sp>
        <p:nvSpPr>
          <p:cNvPr id="1777360984" name="Text">
    </p:cNvPr>
          <p:cNvSpPr>
            <a:spLocks noGrp="1"/>
          </p:cNvSpPr>
          <p:nvPr/>
        </p:nvSpPr>
        <p:spPr>
          <a:xfrm rot="0">
            <a:off x="635000" y="17653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9828967" name="Text">
    </p:cNvPr>
          <p:cNvSpPr>
            <a:spLocks noGrp="1"/>
          </p:cNvSpPr>
          <p:nvPr/>
        </p:nvSpPr>
        <p:spPr>
          <a:xfrm rot="0">
            <a:off x="6121400" y="17653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4729779" name="Text">
    </p:cNvPr>
          <p:cNvSpPr>
            <a:spLocks noGrp="1"/>
          </p:cNvSpPr>
          <p:nvPr/>
        </p:nvSpPr>
        <p:spPr>
          <a:xfrm rot="0">
            <a:off x="9829800" y="3822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409308044" name="Text">
    </p:cNvPr>
          <p:cNvSpPr>
            <a:spLocks noGrp="1"/>
          </p:cNvSpPr>
          <p:nvPr/>
        </p:nvSpPr>
        <p:spPr>
          <a:xfrm rot="0">
            <a:off x="9334500" y="3822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050152436" name="Text">
    </p:cNvPr>
          <p:cNvSpPr>
            <a:spLocks noGrp="1"/>
          </p:cNvSpPr>
          <p:nvPr/>
        </p:nvSpPr>
        <p:spPr>
          <a:xfrm rot="0">
            <a:off x="6210300" y="38227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239587549" name="Text">
    </p:cNvPr>
          <p:cNvSpPr>
            <a:spLocks noGrp="1"/>
          </p:cNvSpPr>
          <p:nvPr/>
        </p:nvSpPr>
        <p:spPr>
          <a:xfrm rot="0">
            <a:off x="5511800" y="3822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08956094" name="Text">
    </p:cNvPr>
          <p:cNvSpPr>
            <a:spLocks noGrp="1"/>
          </p:cNvSpPr>
          <p:nvPr/>
        </p:nvSpPr>
        <p:spPr>
          <a:xfrm rot="0">
            <a:off x="25400" y="3822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26567857" name="Text">
    </p:cNvPr>
          <p:cNvSpPr>
            <a:spLocks noGrp="1"/>
          </p:cNvSpPr>
          <p:nvPr/>
        </p:nvSpPr>
        <p:spPr>
          <a:xfrm rot="0">
            <a:off x="711200" y="38227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430770817" name="Text">
    </p:cNvPr>
          <p:cNvSpPr>
            <a:spLocks noGrp="1"/>
          </p:cNvSpPr>
          <p:nvPr/>
        </p:nvSpPr>
        <p:spPr>
          <a:xfrm rot="0">
            <a:off x="4495800" y="3822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37267334" name="Text">
    </p:cNvPr>
          <p:cNvSpPr>
            <a:spLocks noGrp="1"/>
          </p:cNvSpPr>
          <p:nvPr/>
        </p:nvSpPr>
        <p:spPr>
          <a:xfrm rot="0">
            <a:off x="4991100" y="3822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437216208" name="Text">
    </p:cNvPr>
          <p:cNvSpPr>
            <a:spLocks noGrp="1"/>
          </p:cNvSpPr>
          <p:nvPr/>
        </p:nvSpPr>
        <p:spPr>
          <a:xfrm rot="0">
            <a:off x="3975100" y="38227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82859735" name="Text">
    </p:cNvPr>
          <p:cNvSpPr>
            <a:spLocks noGrp="1"/>
          </p:cNvSpPr>
          <p:nvPr/>
        </p:nvSpPr>
        <p:spPr>
          <a:xfrm rot="0">
            <a:off x="635000" y="38227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2990038" name="Text">
    </p:cNvPr>
          <p:cNvSpPr>
            <a:spLocks noGrp="1"/>
          </p:cNvSpPr>
          <p:nvPr/>
        </p:nvSpPr>
        <p:spPr>
          <a:xfrm rot="0">
            <a:off x="6121400" y="38227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454741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153331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480880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99913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5265269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80481031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142536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719147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3507484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3785672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198684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7656114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4711591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2331809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1417397" name="Text">
    </p:cNvPr>
          <p:cNvSpPr>
            <a:spLocks noGrp="1"/>
          </p:cNvSpPr>
          <p:nvPr/>
        </p:nvSpPr>
        <p:spPr>
          <a:xfrm rot="0">
            <a:off x="98298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353125008" name="Text">
    </p:cNvPr>
          <p:cNvSpPr>
            <a:spLocks noGrp="1"/>
          </p:cNvSpPr>
          <p:nvPr/>
        </p:nvSpPr>
        <p:spPr>
          <a:xfrm rot="0">
            <a:off x="9334500" y="1765300"/>
            <a:ext cx="495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462692849" name="Text">
    </p:cNvPr>
          <p:cNvSpPr>
            <a:spLocks noGrp="1"/>
          </p:cNvSpPr>
          <p:nvPr/>
        </p:nvSpPr>
        <p:spPr>
          <a:xfrm rot="0">
            <a:off x="6210300" y="1765300"/>
            <a:ext cx="31115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244266990" name="Text">
    </p:cNvPr>
          <p:cNvSpPr>
            <a:spLocks noGrp="1"/>
          </p:cNvSpPr>
          <p:nvPr/>
        </p:nvSpPr>
        <p:spPr>
          <a:xfrm rot="0">
            <a:off x="5511800" y="1765300"/>
            <a:ext cx="6096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45414639" name="Text">
    </p:cNvPr>
          <p:cNvSpPr>
            <a:spLocks noGrp="1"/>
          </p:cNvSpPr>
          <p:nvPr/>
        </p:nvSpPr>
        <p:spPr>
          <a:xfrm rot="0">
            <a:off x="25400" y="1765300"/>
            <a:ext cx="6096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35244476" name="Text">
    </p:cNvPr>
          <p:cNvSpPr>
            <a:spLocks noGrp="1"/>
          </p:cNvSpPr>
          <p:nvPr/>
        </p:nvSpPr>
        <p:spPr>
          <a:xfrm rot="0">
            <a:off x="711200" y="1765300"/>
            <a:ext cx="32512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Meeting(2차)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동경지사 사용자분의 그룹웨어&gt;e-learing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페이지 접근불가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시스템 서비스 장애 관련 원인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[ERM/LMS]용인 2022년도 하반기 FW Rule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Revalidation 수행 결과 2차 검증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표준문서 '바이오디젤 도입 절차(SOM-0-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800)' 제정 안내, CP 공지되도록 데이터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</a:p>
        </p:txBody>
      </p:sp>
      <p:sp>
        <p:nvSpPr>
          <p:cNvPr id="633741080" name="Text">
    </p:cNvPr>
          <p:cNvSpPr>
            <a:spLocks noGrp="1"/>
          </p:cNvSpPr>
          <p:nvPr/>
        </p:nvSpPr>
        <p:spPr>
          <a:xfrm rot="0">
            <a:off x="4495800" y="1765300"/>
            <a:ext cx="495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</a:p>
        </p:txBody>
      </p:sp>
      <p:sp>
        <p:nvSpPr>
          <p:cNvPr id="1064918847" name="Text">
    </p:cNvPr>
          <p:cNvSpPr>
            <a:spLocks noGrp="1"/>
          </p:cNvSpPr>
          <p:nvPr/>
        </p:nvSpPr>
        <p:spPr>
          <a:xfrm rot="0">
            <a:off x="49911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2023/02/20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2023/02/20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277974702" name="Text">
    </p:cNvPr>
          <p:cNvSpPr>
            <a:spLocks noGrp="1"/>
          </p:cNvSpPr>
          <p:nvPr/>
        </p:nvSpPr>
        <p:spPr>
          <a:xfrm rot="0">
            <a:off x="3975100" y="1765300"/>
            <a:ext cx="5207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908443854" name="Text">
    </p:cNvPr>
          <p:cNvSpPr>
            <a:spLocks noGrp="1"/>
          </p:cNvSpPr>
          <p:nvPr/>
        </p:nvSpPr>
        <p:spPr>
          <a:xfrm rot="0">
            <a:off x="635000" y="1765300"/>
            <a:ext cx="33401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522957" name="Text">
    </p:cNvPr>
          <p:cNvSpPr>
            <a:spLocks noGrp="1"/>
          </p:cNvSpPr>
          <p:nvPr/>
        </p:nvSpPr>
        <p:spPr>
          <a:xfrm rot="0">
            <a:off x="6121400" y="1765300"/>
            <a:ext cx="32131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9526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1715883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7830933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5118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4422537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59920237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619153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2754622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9134870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304408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4571723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97751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547982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048464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5836806" name="Text">
    </p:cNvPr>
          <p:cNvSpPr>
            <a:spLocks noGrp="1"/>
          </p:cNvSpPr>
          <p:nvPr/>
        </p:nvSpPr>
        <p:spPr>
          <a:xfrm rot="0">
            <a:off x="98298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564677374" name="Text">
    </p:cNvPr>
          <p:cNvSpPr>
            <a:spLocks noGrp="1"/>
          </p:cNvSpPr>
          <p:nvPr/>
        </p:nvSpPr>
        <p:spPr>
          <a:xfrm rot="0">
            <a:off x="93345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22981465" name="Text">
    </p:cNvPr>
          <p:cNvSpPr>
            <a:spLocks noGrp="1"/>
          </p:cNvSpPr>
          <p:nvPr/>
        </p:nvSpPr>
        <p:spPr>
          <a:xfrm rot="0">
            <a:off x="6210300" y="1765300"/>
            <a:ext cx="3111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</a:p>
        </p:txBody>
      </p:sp>
      <p:sp>
        <p:nvSpPr>
          <p:cNvPr id="860348509" name="Text">
    </p:cNvPr>
          <p:cNvSpPr>
            <a:spLocks noGrp="1"/>
          </p:cNvSpPr>
          <p:nvPr/>
        </p:nvSpPr>
        <p:spPr>
          <a:xfrm rot="0">
            <a:off x="55118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36460734" name="Text">
    </p:cNvPr>
          <p:cNvSpPr>
            <a:spLocks noGrp="1"/>
          </p:cNvSpPr>
          <p:nvPr/>
        </p:nvSpPr>
        <p:spPr>
          <a:xfrm rot="0">
            <a:off x="254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02636690" name="Text">
    </p:cNvPr>
          <p:cNvSpPr>
            <a:spLocks noGrp="1"/>
          </p:cNvSpPr>
          <p:nvPr/>
        </p:nvSpPr>
        <p:spPr>
          <a:xfrm rot="0">
            <a:off x="711200" y="1765300"/>
            <a:ext cx="32512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전북지사 상품권 판독시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경기동부지사 상품권 PC GCMS 오류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결제시스템 설치 요청</a:t>
            </a:r>
          </a:p>
        </p:txBody>
      </p:sp>
      <p:sp>
        <p:nvSpPr>
          <p:cNvPr id="611796910" name="Text">
    </p:cNvPr>
          <p:cNvSpPr>
            <a:spLocks noGrp="1"/>
          </p:cNvSpPr>
          <p:nvPr/>
        </p:nvSpPr>
        <p:spPr>
          <a:xfrm rot="0">
            <a:off x="4495800" y="1765300"/>
            <a:ext cx="495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675159669" name="Text">
    </p:cNvPr>
          <p:cNvSpPr>
            <a:spLocks noGrp="1"/>
          </p:cNvSpPr>
          <p:nvPr/>
        </p:nvSpPr>
        <p:spPr>
          <a:xfrm rot="0">
            <a:off x="49911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1995933912" name="Text">
    </p:cNvPr>
          <p:cNvSpPr>
            <a:spLocks noGrp="1"/>
          </p:cNvSpPr>
          <p:nvPr/>
        </p:nvSpPr>
        <p:spPr>
          <a:xfrm rot="0">
            <a:off x="3975100" y="1765300"/>
            <a:ext cx="5207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1696269561" name="Text">
    </p:cNvPr>
          <p:cNvSpPr>
            <a:spLocks noGrp="1"/>
          </p:cNvSpPr>
          <p:nvPr/>
        </p:nvSpPr>
        <p:spPr>
          <a:xfrm rot="0">
            <a:off x="635000" y="1765300"/>
            <a:ext cx="3340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8800963" name="Text">
    </p:cNvPr>
          <p:cNvSpPr>
            <a:spLocks noGrp="1"/>
          </p:cNvSpPr>
          <p:nvPr/>
        </p:nvSpPr>
        <p:spPr>
          <a:xfrm rot="0">
            <a:off x="6121400" y="1765300"/>
            <a:ext cx="32131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1489769" name="Text">
    </p:cNvPr>
          <p:cNvSpPr>
            <a:spLocks noGrp="1"/>
          </p:cNvSpPr>
          <p:nvPr/>
        </p:nvSpPr>
        <p:spPr>
          <a:xfrm rot="0">
            <a:off x="9829800" y="4279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1763830914" name="Text">
    </p:cNvPr>
          <p:cNvSpPr>
            <a:spLocks noGrp="1"/>
          </p:cNvSpPr>
          <p:nvPr/>
        </p:nvSpPr>
        <p:spPr>
          <a:xfrm rot="0">
            <a:off x="9334500" y="4279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411383699" name="Text">
    </p:cNvPr>
          <p:cNvSpPr>
            <a:spLocks noGrp="1"/>
          </p:cNvSpPr>
          <p:nvPr/>
        </p:nvSpPr>
        <p:spPr>
          <a:xfrm rot="0">
            <a:off x="6210300" y="42799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[[시스템]] [RMS] ITO 운영 주간보고서 (AMS) 작성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유지보수 및 업그레이드</a:t>
            </a:r>
          </a:p>
        </p:txBody>
      </p:sp>
      <p:sp>
        <p:nvSpPr>
          <p:cNvPr id="1421936553" name="Text">
    </p:cNvPr>
          <p:cNvSpPr>
            <a:spLocks noGrp="1"/>
          </p:cNvSpPr>
          <p:nvPr/>
        </p:nvSpPr>
        <p:spPr>
          <a:xfrm rot="0">
            <a:off x="5511800" y="4279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60837649" name="Text">
    </p:cNvPr>
          <p:cNvSpPr>
            <a:spLocks noGrp="1"/>
          </p:cNvSpPr>
          <p:nvPr/>
        </p:nvSpPr>
        <p:spPr>
          <a:xfrm rot="0">
            <a:off x="25400" y="4279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03112323" name="Text">
    </p:cNvPr>
          <p:cNvSpPr>
            <a:spLocks noGrp="1"/>
          </p:cNvSpPr>
          <p:nvPr/>
        </p:nvSpPr>
        <p:spPr>
          <a:xfrm rot="0">
            <a:off x="711200" y="42799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v2.1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(작성 web 최적화, PL - pptx 출력 수정)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개발 진행</a:t>
            </a:r>
          </a:p>
        </p:txBody>
      </p:sp>
      <p:sp>
        <p:nvSpPr>
          <p:cNvPr id="356025777" name="Text">
    </p:cNvPr>
          <p:cNvSpPr>
            <a:spLocks noGrp="1"/>
          </p:cNvSpPr>
          <p:nvPr/>
        </p:nvSpPr>
        <p:spPr>
          <a:xfrm rot="0">
            <a:off x="4495800" y="4279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234711792" name="Text">
    </p:cNvPr>
          <p:cNvSpPr>
            <a:spLocks noGrp="1"/>
          </p:cNvSpPr>
          <p:nvPr/>
        </p:nvSpPr>
        <p:spPr>
          <a:xfrm rot="0">
            <a:off x="4991100" y="4279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919478735" name="Text">
    </p:cNvPr>
          <p:cNvSpPr>
            <a:spLocks noGrp="1"/>
          </p:cNvSpPr>
          <p:nvPr/>
        </p:nvSpPr>
        <p:spPr>
          <a:xfrm rot="0">
            <a:off x="3975100" y="42799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841765169" name="Text">
    </p:cNvPr>
          <p:cNvSpPr>
            <a:spLocks noGrp="1"/>
          </p:cNvSpPr>
          <p:nvPr/>
        </p:nvSpPr>
        <p:spPr>
          <a:xfrm rot="0">
            <a:off x="635000" y="42799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6173256" name="Text">
    </p:cNvPr>
          <p:cNvSpPr>
            <a:spLocks noGrp="1"/>
          </p:cNvSpPr>
          <p:nvPr/>
        </p:nvSpPr>
        <p:spPr>
          <a:xfrm rot="0">
            <a:off x="6121400" y="42799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443569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112390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7570021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049931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8276216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484401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132998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03070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680362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443286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0388675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634204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9609796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10238241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5993041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221055590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997081512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96708294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53896140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00764190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엑티비티 원가 수량 조정 (요청자 : 최병원책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ITSM-91241 계약 변경으로 인한 사용자배상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면제로 처리</a:t>
            </a:r>
          </a:p>
        </p:txBody>
      </p:sp>
      <p:sp>
        <p:nvSpPr>
          <p:cNvPr id="1481059466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1505974177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491256355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1722931241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16841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4398745" name="Text">
    </p:cNvPr>
          <p:cNvSpPr>
            <a:spLocks noGrp="1"/>
          </p:cNvSpPr>
          <p:nvPr/>
        </p:nvSpPr>
        <p:spPr>
          <a:xfrm rot="0">
            <a:off x="9829800" y="33782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727714881" name="Text">
    </p:cNvPr>
          <p:cNvSpPr>
            <a:spLocks noGrp="1"/>
          </p:cNvSpPr>
          <p:nvPr/>
        </p:nvSpPr>
        <p:spPr>
          <a:xfrm rot="0">
            <a:off x="9334500" y="3378200"/>
            <a:ext cx="49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249707047" name="Text">
    </p:cNvPr>
          <p:cNvSpPr>
            <a:spLocks noGrp="1"/>
          </p:cNvSpPr>
          <p:nvPr/>
        </p:nvSpPr>
        <p:spPr>
          <a:xfrm rot="0">
            <a:off x="6210300" y="3378200"/>
            <a:ext cx="31115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</a:p>
        </p:txBody>
      </p:sp>
      <p:sp>
        <p:nvSpPr>
          <p:cNvPr id="366101281" name="Text">
    </p:cNvPr>
          <p:cNvSpPr>
            <a:spLocks noGrp="1"/>
          </p:cNvSpPr>
          <p:nvPr/>
        </p:nvSpPr>
        <p:spPr>
          <a:xfrm rot="0">
            <a:off x="5511800" y="33782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12187632" name="Text">
    </p:cNvPr>
          <p:cNvSpPr>
            <a:spLocks noGrp="1"/>
          </p:cNvSpPr>
          <p:nvPr/>
        </p:nvSpPr>
        <p:spPr>
          <a:xfrm rot="0">
            <a:off x="25400" y="33782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44305632" name="Text">
    </p:cNvPr>
          <p:cNvSpPr>
            <a:spLocks noGrp="1"/>
          </p:cNvSpPr>
          <p:nvPr/>
        </p:nvSpPr>
        <p:spPr>
          <a:xfrm rot="0">
            <a:off x="711200" y="3378200"/>
            <a:ext cx="32512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로이터 API 호출 소스 BAT 파일 생성확인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</a:p>
        </p:txBody>
      </p:sp>
      <p:sp>
        <p:nvSpPr>
          <p:cNvPr id="195660885" name="Text">
    </p:cNvPr>
          <p:cNvSpPr>
            <a:spLocks noGrp="1"/>
          </p:cNvSpPr>
          <p:nvPr/>
        </p:nvSpPr>
        <p:spPr>
          <a:xfrm rot="0">
            <a:off x="4495800" y="3378200"/>
            <a:ext cx="495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7953226" name="Text">
    </p:cNvPr>
          <p:cNvSpPr>
            <a:spLocks noGrp="1"/>
          </p:cNvSpPr>
          <p:nvPr/>
        </p:nvSpPr>
        <p:spPr>
          <a:xfrm rot="0">
            <a:off x="4991100" y="33782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5월로연기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094329227" name="Text">
    </p:cNvPr>
          <p:cNvSpPr>
            <a:spLocks noGrp="1"/>
          </p:cNvSpPr>
          <p:nvPr/>
        </p:nvSpPr>
        <p:spPr>
          <a:xfrm rot="0">
            <a:off x="3975100" y="3378200"/>
            <a:ext cx="5207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2021228259" name="Text">
    </p:cNvPr>
          <p:cNvSpPr>
            <a:spLocks noGrp="1"/>
          </p:cNvSpPr>
          <p:nvPr/>
        </p:nvSpPr>
        <p:spPr>
          <a:xfrm rot="0">
            <a:off x="635000" y="3378200"/>
            <a:ext cx="33401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4668829" name="Text">
    </p:cNvPr>
          <p:cNvSpPr>
            <a:spLocks noGrp="1"/>
          </p:cNvSpPr>
          <p:nvPr/>
        </p:nvSpPr>
        <p:spPr>
          <a:xfrm rot="0">
            <a:off x="6121400" y="3378200"/>
            <a:ext cx="32131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