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2"/>
  </p:notesMasterIdLst>
  <p:handoutMasterIdLst>
    <p:handoutMasterId r:id="rId3"/>
  </p:handoutMasterIdLst>
  <p:sldIdLst>
    <p:sldId id="256" r:id="rId4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100" d="100"/>
          <a:sy n="100" d="100"/>
        </p:scale>
        <p:origin x="450" y="90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2023-02-28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2023-02-28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2023-02-28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emf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kumimoji="1" lang="en-US" altLang="ko-KR" sz="2740" b="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kumimoji="1" lang="ko-KR" altLang="en-US" sz="2740" b="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kumimoji="1" lang="en-US" altLang="ko-KR" sz="2740" b="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kumimoji="1" lang="ko-KR" altLang="en-US" sz="2740" b="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44" name="Picture 4" descr="BD15156_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lIns="93521" tIns="18410" rIns="93521" bIns="46758"/>
          <a:lstStyle>
            <a:lvl1pPr marL="342900" indent="-342900" defTabSz="860425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marL="742950" indent="-285750" defTabSz="860425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marL="1143000" indent="-228600" defTabSz="860425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marL="1600200" indent="-228600" defTabSz="860425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marL="2057400" indent="-228600" defTabSz="860425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marL="25146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marL="29718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marL="34290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marL="3886200" indent="-228600" defTabSz="8604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kumimoji="0" lang="en-US" altLang="ko-KR" sz="1957">
                <a:latin typeface="맑은 고딕"/>
                <a:ea typeface="맑은 고딕"/>
                <a:cs typeface="+mn-cs"/>
              </a:rPr>
              <a:t>[2022.12.27 ~ 2023.01.02]</a:t>
            </a:r>
            <a:endParaRPr kumimoji="0" lang="ko-KR" alt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kumimoji="1" lang="en-US" altLang="ko-KR" sz="2349">
                <a:solidFill>
                  <a:srgbClr val="000000"/>
                </a:solidFill>
              </a:rPr>
              <a:t>1</a:t>
            </a:r>
            <a:r>
              <a:rPr kumimoji="1" lang="ko-KR" altLang="en-US" sz="2349">
                <a:solidFill>
                  <a:srgbClr val="000000"/>
                </a:solidFill>
              </a:rPr>
              <a:t>월 </a:t>
            </a:r>
            <a:r>
              <a:rPr kumimoji="1" lang="en-US" altLang="ko-KR" sz="2349">
                <a:solidFill>
                  <a:srgbClr val="000000"/>
                </a:solidFill>
              </a:rPr>
              <a:t>1</a:t>
            </a:r>
            <a:r>
              <a:rPr kumimoji="1" lang="ko-KR" altLang="en-US" sz="2349">
                <a:solidFill>
                  <a:srgbClr val="000000"/>
                </a:solidFill>
              </a:rPr>
              <a:t>주차</a:t>
            </a:r>
            <a:endParaRPr kumimoji="1" lang="ko-KR" altLang="en-US" sz="2349">
              <a:solidFill>
                <a:srgbClr val="000000"/>
              </a:solidFill>
            </a:endParaRPr>
          </a:p>
        </p:txBody>
      </p:sp>
      <p:cxnSp>
        <p:nvCxnSpPr>
          <p:cNvPr id="10247" name=""/>
          <p:cNvCxnSpPr/>
          <p:nvPr/>
        </p:nvCxnSpPr>
        <p:spPr>
          <a:xfrm>
            <a:off x="-19123" y="1600199"/>
            <a:ext cx="992512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10248" name=""/>
          <p:cNvCxnSpPr/>
          <p:nvPr/>
        </p:nvCxnSpPr>
        <p:spPr>
          <a:xfrm>
            <a:off x="-19050" y="5257799"/>
            <a:ext cx="9928062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</a:ln>
          <a:effectLst>
            <a:outerShdw dist="35921" dir="2700000" algn="ctr" rotWithShape="0">
              <a:schemeClr val="bg2"/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</ep:Words>
  <ep:PresentationFormat>A4 용지(210x297mm)</ep:PresentationFormat>
  <ep:Paragraphs>6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S-Oil SO Proposal_인프라_0814_V1.1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kr052063</dc:creator>
  <cp:lastModifiedBy>gkdla</cp:lastModifiedBy>
  <dcterms:modified xsi:type="dcterms:W3CDTF">2023-02-27T23:50:24.271</dcterms:modified>
  <cp:revision>11682</cp:revision>
  <dc:title>Slide 1</dc:title>
  <cp:version>1000.0000.01</cp:version>
</cp:coreProperties>
</file>