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saveSubsetFonts="1">
  <p:sldMasterIdLst>
    <p:sldMasterId id="2147521141" r:id="rId1"/>
  </p:sldMasterIdLst>
  <p:notesMasterIdLst>
    <p:notesMasterId r:id="rId2"/>
  </p:notesMasterIdLst>
  <p:handoutMasterIdLst>
    <p:handoutMasterId r:id="rId3"/>
  </p:handoutMasterIdLst>
  <p:sldIdLst>
    <p:sldId id="256" r:id="rId4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402" autoAdjust="0"/>
    <p:restoredTop sz="96391" autoAdjust="0"/>
  </p:normalViewPr>
  <p:slideViewPr>
    <p:cSldViewPr>
      <p:cViewPr varScale="1">
        <p:scale>
          <a:sx n="100" d="100"/>
          <a:sy n="100" d="100"/>
        </p:scale>
        <p:origin x="444" y="90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2023-03-02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2023-03-02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emf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</p:spPr>
        <p:txBody>
          <a:bodyPr lIns="89609" tIns="44805" rIns="89609" bIns="44805" anchor="ctr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kumimoji="1" lang="en-US" altLang="ko-KR" sz="1566">
                <a:solidFill>
                  <a:schemeClr val="tx1"/>
                </a:solidFill>
              </a:rPr>
              <a:t>1 . Business Calendar (02</a:t>
            </a:r>
            <a:r>
              <a:rPr kumimoji="1" lang="ko-KR" altLang="en-US" sz="1566">
                <a:solidFill>
                  <a:schemeClr val="tx1"/>
                </a:solidFill>
              </a:rPr>
              <a:t>월</a:t>
            </a:r>
            <a:r>
              <a:rPr kumimoji="1" lang="en-US" altLang="ko-KR" sz="1566">
                <a:solidFill>
                  <a:schemeClr val="tx1"/>
                </a:solidFill>
              </a:rPr>
              <a:t>)</a:t>
            </a:r>
            <a:endParaRPr kumimoji="1" lang="ko-KR" altLang="en-US" sz="1566">
              <a:solidFill>
                <a:schemeClr val="tx1"/>
              </a:solidFill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/>
        </p:nvGraphicFramePr>
        <p:xfrm>
          <a:off x="373635" y="1192132"/>
          <a:ext cx="9121451" cy="5001176"/>
        </p:xfrm>
        <a:graphic>
          <a:graphicData uri="http://schemas.openxmlformats.org/drawingml/2006/table">
            <a:tbl>
              <a:tblGrid>
                <a:gridCol w="1292413"/>
                <a:gridCol w="1292413"/>
                <a:gridCol w="1292413"/>
                <a:gridCol w="1298626"/>
                <a:gridCol w="1335907"/>
                <a:gridCol w="1342121"/>
                <a:gridCol w="1267558"/>
              </a:tblGrid>
              <a:tr h="226092">
                <a:tc>
                  <a:txBody>
                    <a:bodyPr vert="horz" lIns="89475" tIns="44735" rIns="89475" bIns="44735" anchor="ctr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일</a:t>
                      </a:r>
                      <a:endParaRPr kumimoji="0" lang="ko-KR" altLang="en-US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89475" tIns="44735" rIns="89475" bIns="44735" anchor="ctr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월</a:t>
                      </a:r>
                      <a:endParaRPr kumimoji="0" lang="ko-KR" altLang="en-US" sz="9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89475" tIns="44735" rIns="89475" bIns="44735" anchor="ctr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화</a:t>
                      </a:r>
                      <a:endParaRPr kumimoji="0" lang="ko-KR" altLang="en-US" sz="9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89475" tIns="44735" rIns="89475" bIns="44735" anchor="ctr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수</a:t>
                      </a:r>
                      <a:endParaRPr kumimoji="0" lang="ko-KR" altLang="en-US" sz="9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89475" tIns="44735" rIns="89475" bIns="44735" anchor="ctr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목</a:t>
                      </a:r>
                      <a:endParaRPr kumimoji="0" lang="ko-KR" altLang="en-US" sz="9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89475" tIns="44735" rIns="89475" bIns="44735" anchor="ctr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금</a:t>
                      </a:r>
                      <a:endParaRPr kumimoji="0" lang="ko-KR" altLang="en-US" sz="9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89475" tIns="44735" rIns="89475" bIns="44735" anchor="ctr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solidFill>
                            <a:srgbClr val="0000ff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토</a:t>
                      </a:r>
                      <a:endParaRPr kumimoji="0" lang="ko-KR" altLang="en-US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950733">
                <a:tc>
                  <a:txBody>
                    <a:bodyPr vert="horz" lIns="89475" tIns="44735" rIns="89475" bIns="44735" anchor="t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9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ahoma"/>
                      </a:endParaRPr>
                    </a:p>
                  </a:txBody>
                  <a:tcPr marL="89475" marR="89475" marT="44736" marB="44736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57263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  <a:endParaRPr kumimoji="0" lang="en-US" altLang="ko-KR" sz="9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57263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9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57263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삼일절 </a:t>
                      </a:r>
                      <a:endParaRPr kumimoji="0" lang="ko-KR" altLang="en-US" sz="9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57263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2" rIns="89475" bIns="44732" anchor="t" anchorCtr="0"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57263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2" marB="44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  <a:endParaRPr kumimoji="0" lang="en-US" altLang="ko-KR" sz="900" b="0" i="0" u="none" strike="noStrike" cap="none" normalizeH="0" baseline="0">
                        <a:solidFill>
                          <a:srgbClr val="0000cc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8984">
                <a:tc>
                  <a:txBody>
                    <a:bodyPr vert="horz" lIns="89475" tIns="44735" rIns="89475" bIns="44735" anchor="t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5</a:t>
                      </a:r>
                      <a:endParaRPr kumimoji="0" lang="en-US" altLang="ko-KR" sz="9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57263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+mn-cs"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6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57263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7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57263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8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57263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9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57263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10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11</a:t>
                      </a:r>
                      <a:endParaRPr kumimoji="0" lang="en-US" altLang="ko-KR" sz="900" b="0" i="0" u="none" strike="noStrike" cap="none" normalizeH="0" baseline="0">
                        <a:solidFill>
                          <a:srgbClr val="0000cc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9019">
                <a:tc>
                  <a:txBody>
                    <a:bodyPr vert="horz" lIns="89475" tIns="44720" rIns="89475" bIns="44720" anchor="t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12</a:t>
                      </a:r>
                      <a:endParaRPr kumimoji="0" lang="en-US" altLang="ko-KR" sz="9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20" marB="4472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20" rIns="89475" bIns="44720" anchor="t" anchorCtr="0"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57263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13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20" marB="44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20" rIns="89475" bIns="44720" anchor="t" anchorCtr="0"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57263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14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20" marB="44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57263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15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16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17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18</a:t>
                      </a:r>
                      <a:endParaRPr kumimoji="0" lang="en-US" altLang="ko-KR" sz="900" b="0" i="0" u="none" strike="noStrike" cap="none" normalizeH="0" baseline="0">
                        <a:solidFill>
                          <a:srgbClr val="0000cc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9019">
                <a:tc>
                  <a:txBody>
                    <a:bodyPr vert="horz" lIns="89475" tIns="44720" rIns="89475" bIns="44720" anchor="t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19</a:t>
                      </a:r>
                      <a:endParaRPr kumimoji="0" lang="en-US" altLang="ko-KR" sz="9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20" marB="4472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20" rIns="89475" bIns="44720" anchor="t" anchorCtr="0"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57263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20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20" marB="44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20" rIns="89475" bIns="44720" anchor="t" anchorCtr="0"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57263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21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20" marB="44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57263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22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23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24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25</a:t>
                      </a:r>
                      <a:endParaRPr kumimoji="0" lang="en-US" altLang="ko-KR" sz="900" b="0" i="0" u="none" strike="noStrike" cap="none" normalizeH="0" baseline="0">
                        <a:solidFill>
                          <a:srgbClr val="0000cc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7329">
                <a:tc>
                  <a:txBody>
                    <a:bodyPr vert="horz" lIns="89475" tIns="44720" rIns="89475" bIns="44720" anchor="t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26</a:t>
                      </a:r>
                      <a:endParaRPr kumimoji="0" lang="en-US" altLang="ko-KR" sz="9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20" marB="4472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20" rIns="89475" bIns="44720" anchor="t" anchorCtr="0"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57263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27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20" marB="44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20" rIns="89475" bIns="44720" anchor="t" anchorCtr="0"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57263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28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20" marB="44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57263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29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30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31</a:t>
                      </a:r>
                      <a:endParaRPr kumimoji="0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9475" tIns="44735" rIns="89475" bIns="44735" anchor="t" anchorCtr="0"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900" b="0" i="0" u="none" strike="noStrike" cap="none" normalizeH="0" baseline="0">
                        <a:solidFill>
                          <a:srgbClr val="0000cc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</ep:Words>
  <ep:PresentationFormat>A4 용지(210x297mm)</ep:PresentationFormat>
  <ep:Paragraphs>36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S-Oil SO Proposal_인프라_0814_V1.1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kr052063</dc:creator>
  <cp:lastModifiedBy>gkdla</cp:lastModifiedBy>
  <dcterms:modified xsi:type="dcterms:W3CDTF">2023-03-02T05:06:08.155</dcterms:modified>
  <cp:revision>11682</cp:revision>
  <dc:title>Slide 1</dc:title>
  <cp:version>1000.0000.01</cp:version>
</cp:coreProperties>
</file>