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96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6341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60188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41491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4908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072952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217297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084667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171573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63820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62226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9548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26563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89687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8582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8939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6220704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인수인계</a:t>
            </a:r>
          </a:p>
        </p:txBody>
      </p:sp>
      <p:sp>
        <p:nvSpPr>
          <p:cNvPr id="5646218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816546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901821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93519493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77615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7/28</a:t>
            </a:r>
            <a:br/>
          </a:p>
        </p:txBody>
      </p:sp>
      <p:sp>
        <p:nvSpPr>
          <p:cNvPr id="11428096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506241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421898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71019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9416874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782423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2412881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515235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9526766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</a:p>
        </p:txBody>
      </p:sp>
      <p:sp>
        <p:nvSpPr>
          <p:cNvPr id="17984835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7832793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777307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1338049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01889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63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60588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933917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228865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37215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225150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15013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2444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44037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8486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10187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014883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64666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672476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81370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8352269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22217327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9392358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365319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2896473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Role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21011058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02833996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</a:p>
        </p:txBody>
      </p:sp>
      <p:sp>
        <p:nvSpPr>
          <p:cNvPr id="4905135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58187186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60339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578240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556227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9897833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고급휘발유 및 삼성카드 유류구매카드 사용여부 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32885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6390630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4363730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거래처 주소 수정 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고급휘발유 및 삼성카드 유류구매카드 사용여부 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1232217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34358029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710372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3521075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63968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418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71177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64839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066687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39055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405304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56312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19236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4267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75174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133844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86211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290564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138014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5633309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35787149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624594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</a:p>
        </p:txBody>
      </p:sp>
      <p:sp>
        <p:nvSpPr>
          <p:cNvPr id="144518698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2821940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0691234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외부망 사용하여 앱 설치 시 속도 지연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ITSM-98170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신규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ITSM-98338 솔루션 정보 재작성ITSM-95470 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삭제</a:t>
            </a:r>
          </a:p>
        </p:txBody>
      </p:sp>
      <p:sp>
        <p:nvSpPr>
          <p:cNvPr id="91938577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21187961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3723930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3743426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0606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04561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3422756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856245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4554544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935226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36638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AA이상현상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수기승인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중 계정 PW만료 시 안내창 무시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플로우 알림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A11 117pc AA이상현상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WMS 정상 확인 불가현상 확인 </a:t>
            </a:r>
          </a:p>
        </p:txBody>
      </p:sp>
      <p:sp>
        <p:nvSpPr>
          <p:cNvPr id="156080517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398341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56804146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88000428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01404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16321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95272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88729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32671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66594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91830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32716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745613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93624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1204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114246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94955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52625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983326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5603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37228618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2583542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8703147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3842423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44784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8534078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816998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391644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2686244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534384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8416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8945068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3279138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213801417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101843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7875752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구 ERM SHE 관련 메일, 손실 관리 등록 메일 발송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주석 처리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구 ERM 시스템 서비스 종료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생산직 학습자의 메뉴권한  부여 요청(교육계획, 교육과정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(RI-48) 월별 환율변동, 배치 오류 SAP 오류발생. 수동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스케쥴러 실행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SAP 미사용 RI 배치 확인 요청</a:t>
            </a:r>
          </a:p>
        </p:txBody>
      </p:sp>
      <p:sp>
        <p:nvSpPr>
          <p:cNvPr id="97716999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96242904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1249513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8622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78105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323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21332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979761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208811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10138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64421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0607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7651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806727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83429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63953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29945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25092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85851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18681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104154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959344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</a:p>
        </p:txBody>
      </p:sp>
      <p:sp>
        <p:nvSpPr>
          <p:cNvPr id="139936268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873726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6697081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서비스 점검 자동화를 위한 RPA 계정 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전산감사 관련 자료 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예약번호 1534584 할당취소 안되는 원인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판독기프로그램 기회수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상세조회 훼손번호생성 권한 부여 (한인해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ERMAP01 서버 WAS 구동 방식 변경 처리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2023년 3분기 모의해킹 일정 협의 </a:t>
            </a:r>
          </a:p>
        </p:txBody>
      </p:sp>
      <p:sp>
        <p:nvSpPr>
          <p:cNvPr id="13890786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52187924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00925030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12060397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8947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155427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7300308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8980385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기호품 발주(IT 운영센터)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132400393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036883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8039052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213719421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7773050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4652119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749400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63127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862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14183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31391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705240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916443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41926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44697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5844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930814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49248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442678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11428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7071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20142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566546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991971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9907657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</a:p>
        </p:txBody>
      </p:sp>
      <p:sp>
        <p:nvSpPr>
          <p:cNvPr id="19133134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723132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1043889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SOIL S2S VPN Connectivity Test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IDMS시스템 인증서 교체에 따른IBMCertPathBuilderEx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ception 에러 수정</a:t>
            </a:r>
          </a:p>
        </p:txBody>
      </p:sp>
      <p:sp>
        <p:nvSpPr>
          <p:cNvPr id="111802355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172449840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8035869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69430784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614046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