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83135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765405783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6942522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2162756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8897724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4247334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7019603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5227323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55249904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9307946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94437588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935058808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6511710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205993" name="Frame"/>
          <p:cNvSpPr>
            <a:spLocks noGrp="1"/>
          </p:cNvSpPr>
          <p:nvPr/>
        </p:nvSpPr>
        <p:spPr>
          <a:xfrm>
            <a:off x="25400" y="55499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7567979" name="Text">
    </p:cNvPr>
          <p:cNvSpPr>
            <a:spLocks noGrp="1"/>
          </p:cNvSpPr>
          <p:nvPr/>
        </p:nvSpPr>
        <p:spPr>
          <a:xfrm rot="0">
            <a:off x="152400" y="55753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86470307" name="Text">
    </p:cNvPr>
          <p:cNvSpPr>
            <a:spLocks noGrp="1"/>
          </p:cNvSpPr>
          <p:nvPr/>
        </p:nvSpPr>
        <p:spPr>
          <a:xfrm rot="0">
            <a:off x="6451600" y="61087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9555108" name="Text">
    </p:cNvPr>
          <p:cNvSpPr>
            <a:spLocks noGrp="1"/>
          </p:cNvSpPr>
          <p:nvPr/>
        </p:nvSpPr>
        <p:spPr>
          <a:xfrm rot="0">
            <a:off x="2057400" y="61087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873260" name="Text">
    </p:cNvPr>
          <p:cNvSpPr>
            <a:spLocks noGrp="1"/>
          </p:cNvSpPr>
          <p:nvPr/>
        </p:nvSpPr>
        <p:spPr>
          <a:xfrm rot="0">
            <a:off x="101600" y="61087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4271362" name="Text">
    </p:cNvPr>
          <p:cNvSpPr>
            <a:spLocks noGrp="1"/>
          </p:cNvSpPr>
          <p:nvPr/>
        </p:nvSpPr>
        <p:spPr>
          <a:xfrm rot="0">
            <a:off x="101600" y="58674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650514683" name="Text">
    </p:cNvPr>
          <p:cNvSpPr>
            <a:spLocks noGrp="1"/>
          </p:cNvSpPr>
          <p:nvPr/>
        </p:nvSpPr>
        <p:spPr>
          <a:xfrm rot="0">
            <a:off x="2057400" y="58674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614078533" name="Text">
    </p:cNvPr>
          <p:cNvSpPr>
            <a:spLocks noGrp="1"/>
          </p:cNvSpPr>
          <p:nvPr/>
        </p:nvSpPr>
        <p:spPr>
          <a:xfrm rot="0">
            <a:off x="6451600" y="58674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836932626" name="Text">
    </p:cNvPr>
          <p:cNvSpPr>
            <a:spLocks noGrp="1"/>
          </p:cNvSpPr>
          <p:nvPr/>
        </p:nvSpPr>
        <p:spPr>
          <a:xfrm rot="0">
            <a:off x="101600" y="64008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85893" name="Text">
    </p:cNvPr>
          <p:cNvSpPr>
            <a:spLocks noGrp="1"/>
          </p:cNvSpPr>
          <p:nvPr/>
        </p:nvSpPr>
        <p:spPr>
          <a:xfrm rot="0">
            <a:off x="6451600" y="64008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4727041" name="Text">
    </p:cNvPr>
          <p:cNvSpPr>
            <a:spLocks noGrp="1"/>
          </p:cNvSpPr>
          <p:nvPr/>
        </p:nvSpPr>
        <p:spPr>
          <a:xfrm rot="0">
            <a:off x="2057400" y="64008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976019" name="Text">
    </p:cNvPr>
          <p:cNvSpPr>
            <a:spLocks noGrp="1"/>
          </p:cNvSpPr>
          <p:nvPr/>
        </p:nvSpPr>
        <p:spPr>
          <a:xfrm rot="0">
            <a:off x="1244600" y="64008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3024612" name="Text">
    </p:cNvPr>
          <p:cNvSpPr>
            <a:spLocks noGrp="1"/>
          </p:cNvSpPr>
          <p:nvPr/>
        </p:nvSpPr>
        <p:spPr>
          <a:xfrm rot="0">
            <a:off x="1244600" y="61087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9767317" name="Text">
    </p:cNvPr>
          <p:cNvSpPr>
            <a:spLocks noGrp="1"/>
          </p:cNvSpPr>
          <p:nvPr/>
        </p:nvSpPr>
        <p:spPr>
          <a:xfrm rot="0">
            <a:off x="1244600" y="58674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591501846" name="Text">
    </p:cNvPr>
          <p:cNvSpPr>
            <a:spLocks noGrp="1"/>
          </p:cNvSpPr>
          <p:nvPr/>
        </p:nvSpPr>
        <p:spPr>
          <a:xfrm rot="0">
            <a:off x="8102600" y="64008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2805648" name="Text">
    </p:cNvPr>
          <p:cNvSpPr>
            <a:spLocks noGrp="1"/>
          </p:cNvSpPr>
          <p:nvPr/>
        </p:nvSpPr>
        <p:spPr>
          <a:xfrm rot="0">
            <a:off x="8102600" y="58674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095045991" name="Text">
    </p:cNvPr>
          <p:cNvSpPr>
            <a:spLocks noGrp="1"/>
          </p:cNvSpPr>
          <p:nvPr/>
        </p:nvSpPr>
        <p:spPr>
          <a:xfrm rot="0">
            <a:off x="8102600" y="61087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6193999" name="Frame"/>
          <p:cNvSpPr>
            <a:spLocks noGrp="1"/>
          </p:cNvSpPr>
          <p:nvPr/>
        </p:nvSpPr>
        <p:spPr>
          <a:xfrm>
            <a:off x="101600" y="3136900"/>
            <a:ext cx="9779000" cy="224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0297210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9666281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49500749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3376597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4558694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27580845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621305793" name="Frame"/>
          <p:cNvSpPr>
            <a:spLocks noGrp="1"/>
          </p:cNvSpPr>
          <p:nvPr/>
        </p:nvSpPr>
        <p:spPr>
          <a:xfrm>
            <a:off x="165100" y="44577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1692629" name="Text">
    </p:cNvPr>
          <p:cNvSpPr>
            <a:spLocks noGrp="1"/>
          </p:cNvSpPr>
          <p:nvPr/>
        </p:nvSpPr>
        <p:spPr>
          <a:xfrm rot="0">
            <a:off x="165100" y="44323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05570605" name="Text">
    </p:cNvPr>
          <p:cNvSpPr>
            <a:spLocks noGrp="1"/>
          </p:cNvSpPr>
          <p:nvPr/>
        </p:nvSpPr>
        <p:spPr>
          <a:xfrm rot="0">
            <a:off x="965200" y="4483100"/>
            <a:ext cx="4584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인사정보 사진 확대 추가 줌 인ㆍ아웃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교육훈련신청서 및 LMS관리자페이지의 신규기능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1816606334" name="Text">
    </p:cNvPr>
          <p:cNvSpPr>
            <a:spLocks noGrp="1"/>
          </p:cNvSpPr>
          <p:nvPr/>
        </p:nvSpPr>
        <p:spPr>
          <a:xfrm rot="0">
            <a:off x="7239000" y="44831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57824278" name="Text">
    </p:cNvPr>
          <p:cNvSpPr>
            <a:spLocks noGrp="1"/>
          </p:cNvSpPr>
          <p:nvPr/>
        </p:nvSpPr>
        <p:spPr>
          <a:xfrm rot="0">
            <a:off x="5549900" y="44831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1987008906" name="Text">
    </p:cNvPr>
          <p:cNvSpPr>
            <a:spLocks noGrp="1"/>
          </p:cNvSpPr>
          <p:nvPr/>
        </p:nvSpPr>
        <p:spPr>
          <a:xfrm rot="0">
            <a:off x="901700" y="44323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3834894" name="Text">
    </p:cNvPr>
          <p:cNvSpPr>
            <a:spLocks noGrp="1"/>
          </p:cNvSpPr>
          <p:nvPr/>
        </p:nvSpPr>
        <p:spPr>
          <a:xfrm rot="0">
            <a:off x="6121400" y="44323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5197087" name="Text">
    </p:cNvPr>
          <p:cNvSpPr>
            <a:spLocks noGrp="1"/>
          </p:cNvSpPr>
          <p:nvPr/>
        </p:nvSpPr>
        <p:spPr>
          <a:xfrm rot="0">
            <a:off x="5549900" y="44323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9814611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2358545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99711026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646578692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04153222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329003454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4770482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555721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4101081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7004246" name="Frame"/>
          <p:cNvSpPr>
            <a:spLocks noGrp="1"/>
          </p:cNvSpPr>
          <p:nvPr/>
        </p:nvSpPr>
        <p:spPr>
          <a:xfrm>
            <a:off x="152400" y="22225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0139249" name="Text">
    </p:cNvPr>
          <p:cNvSpPr>
            <a:spLocks noGrp="1"/>
          </p:cNvSpPr>
          <p:nvPr/>
        </p:nvSpPr>
        <p:spPr>
          <a:xfrm rot="0">
            <a:off x="152400" y="21971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235257" name="Text">
    </p:cNvPr>
          <p:cNvSpPr>
            <a:spLocks noGrp="1"/>
          </p:cNvSpPr>
          <p:nvPr/>
        </p:nvSpPr>
        <p:spPr>
          <a:xfrm rot="0">
            <a:off x="952500" y="22479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고급휘발유 및 삼성카드 유류구매카드 사용여부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CI시설/인허가 검수 및 주유원복 작업신청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공정이해 등, HTML5 이러닝 컨텐츠 제작을 위한 메뉴얼 제공 요청 및 LMS 시스템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반영시 예상기간 회신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https URL, 접속정보 수정 및 운영 테스트</a:t>
            </a:r>
          </a:p>
        </p:txBody>
      </p:sp>
      <p:sp>
        <p:nvSpPr>
          <p:cNvPr id="982476366" name="Text">
    </p:cNvPr>
          <p:cNvSpPr>
            <a:spLocks noGrp="1"/>
          </p:cNvSpPr>
          <p:nvPr/>
        </p:nvSpPr>
        <p:spPr>
          <a:xfrm rot="0">
            <a:off x="7226300" y="22479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22286221" name="Text">
    </p:cNvPr>
          <p:cNvSpPr>
            <a:spLocks noGrp="1"/>
          </p:cNvSpPr>
          <p:nvPr/>
        </p:nvSpPr>
        <p:spPr>
          <a:xfrm rot="0">
            <a:off x="6108700" y="21971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87399649" name="Text">
    </p:cNvPr>
          <p:cNvSpPr>
            <a:spLocks noGrp="1"/>
          </p:cNvSpPr>
          <p:nvPr/>
        </p:nvSpPr>
        <p:spPr>
          <a:xfrm rot="0">
            <a:off x="5537200" y="22479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</a:p>
        </p:txBody>
      </p:sp>
      <p:sp>
        <p:nvSpPr>
          <p:cNvPr id="1040710806" name="Text">
    </p:cNvPr>
          <p:cNvSpPr>
            <a:spLocks noGrp="1"/>
          </p:cNvSpPr>
          <p:nvPr/>
        </p:nvSpPr>
        <p:spPr>
          <a:xfrm rot="0">
            <a:off x="889000" y="21971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47172366" name="Text">
    </p:cNvPr>
          <p:cNvSpPr>
            <a:spLocks noGrp="1"/>
          </p:cNvSpPr>
          <p:nvPr/>
        </p:nvSpPr>
        <p:spPr>
          <a:xfrm rot="0">
            <a:off x="7124700" y="21971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7274485" name="Text">
    </p:cNvPr>
          <p:cNvSpPr>
            <a:spLocks noGrp="1"/>
          </p:cNvSpPr>
          <p:nvPr/>
        </p:nvSpPr>
        <p:spPr>
          <a:xfrm rot="0">
            <a:off x="5537200" y="21971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8199250" name="Rectangle"/>
          <p:cNvSpPr>
            <a:spLocks noGrp="1"/>
          </p:cNvSpPr>
          <p:nvPr/>
        </p:nvSpPr>
        <p:spPr>
          <a:xfrm>
            <a:off x="6870700" y="21971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3036672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20858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907853727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STLC 윤활유 임가공 생산 관련 IT프로그램 개발에 따른 종합수불부 및 원가계산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로그램 수정(ZCOR8211, ZCOR6500, ZCOR6600)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지류상품권판매시 반환관련 전표생성 요청 교환 로직 추가 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구입명세서 미착 표기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LOPAS 인터페이스 프로그램 (거래처정보) 수정 요청</a:t>
            </a:r>
          </a:p>
        </p:txBody>
      </p:sp>
      <p:sp>
        <p:nvSpPr>
          <p:cNvPr id="292100604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82006808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117266450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296459673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3513897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517187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0915331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