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[2023.08.01 ~ 2023.08.07]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8월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