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Relationship Id="rId15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광복절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남대현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0070C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solidFill>
                          <a:srgbClr val="0070C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84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2023-08-03T08:09:24Z</dcterms:modified>
  <cp:revision>9</cp:revision>
  <dc:title>Slide 1</dc:title>
  <cp:version>1000.0000.01</cp:version>
</cp:coreProperties>
</file>