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"/>
  </p:notesMasterIdLst>
  <p:sldIdLst>
    <p:sldId id="256" r:id="rId2"/>
  </p:sldIdLst>
  <p:sldSz cx="9901238" cy="6853238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84" d="100"/>
          <a:sy n="84" d="100"/>
        </p:scale>
        <p:origin x="828" y="9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14" cy="7621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138" y="685800"/>
            <a:ext cx="49537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4149"/>
            <a:ext cx="9901238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599089"/>
            <a:ext cx="9901238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</p:spTree>
    <p:extLst>
      <p:ext uri="{BB962C8B-B14F-4D97-AF65-F5344CB8AC3E}">
        <p14:creationId xmlns:p14="http://schemas.microsoft.com/office/powerpoint/2010/main" val="410247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832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5487" y="586968"/>
            <a:ext cx="2383279" cy="118345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475" y="586968"/>
            <a:ext cx="7000683" cy="118345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194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475" y="586970"/>
            <a:ext cx="8911114" cy="339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477" y="950255"/>
            <a:ext cx="9536289" cy="82016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300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2023-08-03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0122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262" y="4403843"/>
            <a:ext cx="8416052" cy="1361129"/>
          </a:xfrm>
        </p:spPr>
        <p:txBody>
          <a:bodyPr/>
          <a:lstStyle>
            <a:lvl1pPr algn="l">
              <a:defRPr sz="391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262" y="2904697"/>
            <a:ext cx="8416052" cy="1499145"/>
          </a:xfrm>
        </p:spPr>
        <p:txBody>
          <a:bodyPr anchor="b"/>
          <a:lstStyle>
            <a:lvl1pPr marL="0" indent="0">
              <a:buNone/>
              <a:defRPr sz="1956"/>
            </a:lvl1pPr>
            <a:lvl2pPr marL="447115" indent="0">
              <a:buNone/>
              <a:defRPr sz="1760"/>
            </a:lvl2pPr>
            <a:lvl3pPr marL="894231" indent="0">
              <a:buNone/>
              <a:defRPr sz="1565"/>
            </a:lvl3pPr>
            <a:lvl4pPr marL="1341345" indent="0">
              <a:buNone/>
              <a:defRPr sz="1369"/>
            </a:lvl4pPr>
            <a:lvl5pPr marL="1788460" indent="0">
              <a:buNone/>
              <a:defRPr sz="1369"/>
            </a:lvl5pPr>
            <a:lvl6pPr marL="2235576" indent="0">
              <a:buNone/>
              <a:defRPr sz="1369"/>
            </a:lvl6pPr>
            <a:lvl7pPr marL="2682691" indent="0">
              <a:buNone/>
              <a:defRPr sz="1369"/>
            </a:lvl7pPr>
            <a:lvl8pPr marL="3129807" indent="0">
              <a:buNone/>
              <a:defRPr sz="1369"/>
            </a:lvl8pPr>
            <a:lvl9pPr marL="3576921" indent="0">
              <a:buNone/>
              <a:defRPr sz="13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6414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478" y="950255"/>
            <a:ext cx="4691980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783" y="950255"/>
            <a:ext cx="4691981" cy="820167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72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4447"/>
            <a:ext cx="8911114" cy="114220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062" y="1534047"/>
            <a:ext cx="4374634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062" y="2173365"/>
            <a:ext cx="4374634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958" y="1534047"/>
            <a:ext cx="4376220" cy="639318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15" indent="0">
              <a:buNone/>
              <a:defRPr sz="1956" b="1"/>
            </a:lvl2pPr>
            <a:lvl3pPr marL="894231" indent="0">
              <a:buNone/>
              <a:defRPr sz="1760" b="1"/>
            </a:lvl3pPr>
            <a:lvl4pPr marL="1341345" indent="0">
              <a:buNone/>
              <a:defRPr sz="1565" b="1"/>
            </a:lvl4pPr>
            <a:lvl5pPr marL="1788460" indent="0">
              <a:buNone/>
              <a:defRPr sz="1565" b="1"/>
            </a:lvl5pPr>
            <a:lvl6pPr marL="2235576" indent="0">
              <a:buNone/>
              <a:defRPr sz="1565" b="1"/>
            </a:lvl6pPr>
            <a:lvl7pPr marL="2682691" indent="0">
              <a:buNone/>
              <a:defRPr sz="1565" b="1"/>
            </a:lvl7pPr>
            <a:lvl8pPr marL="3129807" indent="0">
              <a:buNone/>
              <a:defRPr sz="1565" b="1"/>
            </a:lvl8pPr>
            <a:lvl9pPr marL="3576921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958" y="2173365"/>
            <a:ext cx="4376220" cy="3948544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369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09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4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062" y="272860"/>
            <a:ext cx="3257571" cy="1161243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638" y="272863"/>
            <a:ext cx="5534538" cy="5849049"/>
          </a:xfrm>
        </p:spPr>
        <p:txBody>
          <a:bodyPr/>
          <a:lstStyle>
            <a:lvl1pPr>
              <a:defRPr sz="3130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062" y="1434106"/>
            <a:ext cx="3257571" cy="4687806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501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0580" y="4797267"/>
            <a:ext cx="5940743" cy="566344"/>
          </a:xfrm>
        </p:spPr>
        <p:txBody>
          <a:bodyPr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0580" y="612349"/>
            <a:ext cx="5940743" cy="4111943"/>
          </a:xfrm>
        </p:spPr>
        <p:txBody>
          <a:bodyPr lIns="0" rIns="0"/>
          <a:lstStyle>
            <a:lvl1pPr marL="0" indent="0">
              <a:buNone/>
              <a:defRPr sz="3130"/>
            </a:lvl1pPr>
            <a:lvl2pPr marL="447115" indent="0">
              <a:buNone/>
              <a:defRPr sz="2738"/>
            </a:lvl2pPr>
            <a:lvl3pPr marL="894231" indent="0">
              <a:buNone/>
              <a:defRPr sz="2347"/>
            </a:lvl3pPr>
            <a:lvl4pPr marL="1341345" indent="0">
              <a:buNone/>
              <a:defRPr sz="1956"/>
            </a:lvl4pPr>
            <a:lvl5pPr marL="1788460" indent="0">
              <a:buNone/>
              <a:defRPr sz="1956"/>
            </a:lvl5pPr>
            <a:lvl6pPr marL="2235576" indent="0">
              <a:buNone/>
              <a:defRPr sz="1956"/>
            </a:lvl6pPr>
            <a:lvl7pPr marL="2682691" indent="0">
              <a:buNone/>
              <a:defRPr sz="1956"/>
            </a:lvl7pPr>
            <a:lvl8pPr marL="3129807" indent="0">
              <a:buNone/>
              <a:defRPr sz="1956"/>
            </a:lvl8pPr>
            <a:lvl9pPr marL="3576921" indent="0">
              <a:buNone/>
              <a:defRPr sz="1956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0580" y="5363611"/>
            <a:ext cx="5940743" cy="804303"/>
          </a:xfrm>
        </p:spPr>
        <p:txBody>
          <a:bodyPr/>
          <a:lstStyle>
            <a:lvl1pPr marL="0" indent="0">
              <a:buNone/>
              <a:defRPr sz="1369"/>
            </a:lvl1pPr>
            <a:lvl2pPr marL="447115" indent="0">
              <a:buNone/>
              <a:defRPr sz="1173"/>
            </a:lvl2pPr>
            <a:lvl3pPr marL="894231" indent="0">
              <a:buNone/>
              <a:defRPr sz="978"/>
            </a:lvl3pPr>
            <a:lvl4pPr marL="1341345" indent="0">
              <a:buNone/>
              <a:defRPr sz="880"/>
            </a:lvl4pPr>
            <a:lvl5pPr marL="1788460" indent="0">
              <a:buNone/>
              <a:defRPr sz="880"/>
            </a:lvl5pPr>
            <a:lvl6pPr marL="2235576" indent="0">
              <a:buNone/>
              <a:defRPr sz="880"/>
            </a:lvl6pPr>
            <a:lvl7pPr marL="2682691" indent="0">
              <a:buNone/>
              <a:defRPr sz="880"/>
            </a:lvl7pPr>
            <a:lvl8pPr marL="3129807" indent="0">
              <a:buNone/>
              <a:defRPr sz="880"/>
            </a:lvl8pPr>
            <a:lvl9pPr marL="3576921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4694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  <p:extLst>
      <p:ext uri="{BB962C8B-B14F-4D97-AF65-F5344CB8AC3E}">
        <p14:creationId xmlns:p14="http://schemas.microsoft.com/office/powerpoint/2010/main" val="16316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+mj-lt"/>
          <a:ea typeface="+mj-ea"/>
          <a:cs typeface="+mj-cs"/>
        </a:defRPr>
      </a:lvl1pPr>
      <a:lvl2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596" indent="-372596" algn="l" defTabSz="936148" rtl="0" eaLnBrk="0" fontAlgn="base" hangingPunct="0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1971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682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3941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1057" indent="-372596" algn="l" defTabSz="936148" rtl="0" fontAlgn="base">
        <a:spcBef>
          <a:spcPct val="0"/>
        </a:spcBef>
        <a:spcAft>
          <a:spcPct val="0"/>
        </a:spcAft>
        <a:defRPr kumimoji="1" sz="1565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431" indent="-175431" algn="l" defTabSz="936148" rtl="0" eaLnBrk="0" fontAlgn="base" hangingPunct="0">
        <a:spcBef>
          <a:spcPct val="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1pPr>
      <a:lvl2pPr marL="526292" indent="-175431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2pPr>
      <a:lvl3pPr marL="875601" indent="-173878" algn="l" defTabSz="936148" rtl="0" eaLnBrk="0" fontAlgn="base" hangingPunct="0">
        <a:spcBef>
          <a:spcPct val="20000"/>
        </a:spcBef>
        <a:spcAft>
          <a:spcPct val="0"/>
        </a:spcAft>
        <a:buChar char="•"/>
        <a:defRPr kumimoji="1" sz="1369">
          <a:solidFill>
            <a:schemeClr val="tx1"/>
          </a:solidFill>
          <a:latin typeface="+mn-lt"/>
          <a:ea typeface="+mn-ea"/>
          <a:cs typeface="+mn-cs"/>
        </a:defRPr>
      </a:lvl3pPr>
      <a:lvl4pPr marL="1235776" indent="-184746" algn="l" defTabSz="936148" rtl="0" eaLnBrk="0" fontAlgn="base" hangingPunct="0">
        <a:spcBef>
          <a:spcPct val="20000"/>
        </a:spcBef>
        <a:spcAft>
          <a:spcPct val="0"/>
        </a:spcAft>
        <a:buChar char="–"/>
        <a:defRPr kumimoji="1" sz="1369">
          <a:solidFill>
            <a:schemeClr val="tx1"/>
          </a:solidFill>
          <a:latin typeface="+mn-lt"/>
          <a:ea typeface="+mn-ea"/>
          <a:cs typeface="+mn-cs"/>
        </a:defRPr>
      </a:lvl4pPr>
      <a:lvl5pPr marL="1586638" indent="-175431" algn="l" defTabSz="936148" rtl="0" eaLnBrk="0" fontAlgn="base" hangingPunct="0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5pPr>
      <a:lvl6pPr marL="2033753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6pPr>
      <a:lvl7pPr marL="2480868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7pPr>
      <a:lvl8pPr marL="2927984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8pPr>
      <a:lvl9pPr marL="3375099" indent="-175431" algn="l" defTabSz="936148" rtl="0" fontAlgn="base">
        <a:spcBef>
          <a:spcPct val="20000"/>
        </a:spcBef>
        <a:spcAft>
          <a:spcPct val="0"/>
        </a:spcAft>
        <a:buChar char="»"/>
        <a:defRPr kumimoji="1" sz="1369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11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23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345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460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576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69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807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921" algn="l" defTabSz="894231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2726859232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firstRow="1" band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kumimoji="1" lang="ko-KR" altLang="en-US" sz="900" b="0" i="0" dirty="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kumimoji="1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58846888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1" lang="ko-KR" altLang="en-US" sz="900" b="0" i="0" baseline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kumimoji="1" lang="ko-KR" altLang="en-US" sz="900" b="0" i="0" dirty="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19" marB="45719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  <a:p>
                      <a:endParaRPr lang="en-US" altLang="ko-KR" sz="9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Duty Day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  <a:p>
                      <a:endParaRPr lang="en-US" altLang="ko-KR" sz="9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광복절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9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9" marB="45719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03" marB="45703">
                    <a:lnL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25508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188937" lvl="0" indent="-188937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kumimoji="1" lang="ko-KR" altLang="en-US" sz="900" b="0" i="0" baseline="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marL="188937" lvl="0" indent="-188937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kumimoji="1" lang="ko-KR" altLang="en-US" sz="900" b="0" i="0" baseline="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kumimoji="1" lang="ko-KR" altLang="en-US" sz="900" b="0" i="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577" tIns="45789" rIns="91577" bIns="45789" anchor="ctr">
            <a:noAutofit/>
          </a:bodyPr>
          <a:lstStyle/>
          <a:p>
            <a:pPr marL="385813" lvl="0" indent="-385813" algn="l" defTabSz="58846888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kumimoji="1" lang="ko-KR" altLang="en-US" sz="1600" b="1" i="0" baseline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600" b="1" i="0" baseline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kumimoji="1" lang="en-US" altLang="ko-KR" sz="1600" b="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8</a:t>
            </a:r>
            <a:r>
              <a:rPr kumimoji="1" lang="ko-KR" altLang="en-US" sz="1600" b="1" i="0" baseline="0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kumimoji="1" lang="ko-KR" altLang="en-US" sz="1600" b="1" i="0" baseline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kumimoji="1" lang="ko-KR" altLang="en-US" sz="16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kumimoji="1" lang="ko-KR" altLang="en-US" sz="900" b="0" i="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marL="188937" lvl="0" indent="-188937" algn="r" defTabSz="7552420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kumimoji="1" lang="ko-KR" altLang="en-US" sz="900" b="0" i="0" baseline="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kumimoji="1" lang="ko-KR" altLang="en-US" sz="900" b="0" i="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lvl="0" indent="0" algn="r" defTabSz="75524200" rtl="0" eaLnBrk="0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kumimoji="1" lang="ko-KR" altLang="en-US" sz="9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kumimoji="1" lang="ko-KR" altLang="en-US" sz="9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84</Words>
  <Application>Microsoft Office PowerPoint</Application>
  <PresentationFormat>사용자 지정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굴림체</vt:lpstr>
      <vt:lpstr>맑은 고딕</vt:lpstr>
      <vt:lpstr>바탕</vt:lpstr>
      <vt:lpstr>아리따M</vt:lpstr>
      <vt:lpstr>함초롬돋움</vt:lpstr>
      <vt:lpstr>Arial</vt:lpstr>
      <vt:lpstr>Times New Roman</vt:lpstr>
      <vt:lpstr>Wingdings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kr052063</dc:creator>
  <cp:lastModifiedBy>이지은()</cp:lastModifiedBy>
  <cp:revision>9</cp:revision>
  <dcterms:modified xsi:type="dcterms:W3CDTF">2023-08-03T08:09:24Z</dcterms:modified>
  <cp:version>1000.0000.01</cp:version>
</cp:coreProperties>
</file>