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826857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008738950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046975485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4419066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659856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2318802" name="Text">
    </p:cNvPr>
          <p:cNvSpPr>
            <a:spLocks noGrp="1"/>
          </p:cNvSpPr>
          <p:nvPr/>
        </p:nvSpPr>
        <p:spPr>
          <a:xfrm rot="0">
            <a:off x="190500" y="32639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0802595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3448507" name="Text">
    </p:cNvPr>
          <p:cNvSpPr>
            <a:spLocks noGrp="1"/>
          </p:cNvSpPr>
          <p:nvPr/>
        </p:nvSpPr>
        <p:spPr>
          <a:xfrm rot="0">
            <a:off x="6261100" y="3911600"/>
            <a:ext cx="3505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43643238" name="Text">
    </p:cNvPr>
          <p:cNvSpPr>
            <a:spLocks noGrp="1"/>
          </p:cNvSpPr>
          <p:nvPr/>
        </p:nvSpPr>
        <p:spPr>
          <a:xfrm rot="0">
            <a:off x="5549900" y="3911600"/>
            <a:ext cx="5715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783437571" name="Text">
    </p:cNvPr>
          <p:cNvSpPr>
            <a:spLocks noGrp="1"/>
          </p:cNvSpPr>
          <p:nvPr/>
        </p:nvSpPr>
        <p:spPr>
          <a:xfrm rot="0">
            <a:off x="1028700" y="39116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[CO] 관세환급율 적용 logic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(ZCOR5440)</a:t>
            </a:r>
          </a:p>
        </p:txBody>
      </p:sp>
      <p:sp>
        <p:nvSpPr>
          <p:cNvPr id="1986830046" name="Text">
    </p:cNvPr>
          <p:cNvSpPr>
            <a:spLocks noGrp="1"/>
          </p:cNvSpPr>
          <p:nvPr/>
        </p:nvSpPr>
        <p:spPr>
          <a:xfrm rot="0">
            <a:off x="165100" y="3822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21479539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47569276" name="Text">
    </p:cNvPr>
          <p:cNvSpPr>
            <a:spLocks noGrp="1"/>
          </p:cNvSpPr>
          <p:nvPr/>
        </p:nvSpPr>
        <p:spPr>
          <a:xfrm rot="0">
            <a:off x="177800" y="32258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622438200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16574110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17991014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494266397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577805626" name="Text">
    </p:cNvPr>
          <p:cNvSpPr>
            <a:spLocks noGrp="1"/>
          </p:cNvSpPr>
          <p:nvPr/>
        </p:nvSpPr>
        <p:spPr>
          <a:xfrm rot="0">
            <a:off x="165100" y="34798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23554316" name="Text">
    </p:cNvPr>
          <p:cNvSpPr>
            <a:spLocks noGrp="1"/>
          </p:cNvSpPr>
          <p:nvPr/>
        </p:nvSpPr>
        <p:spPr>
          <a:xfrm rot="0">
            <a:off x="901700" y="34798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1993554" name="Text">
    </p:cNvPr>
          <p:cNvSpPr>
            <a:spLocks noGrp="1"/>
          </p:cNvSpPr>
          <p:nvPr/>
        </p:nvSpPr>
        <p:spPr>
          <a:xfrm rot="0">
            <a:off x="5549900" y="34798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508928597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59416594" name="Text">
    </p:cNvPr>
          <p:cNvSpPr>
            <a:spLocks noGrp="1"/>
          </p:cNvSpPr>
          <p:nvPr/>
        </p:nvSpPr>
        <p:spPr>
          <a:xfrm rot="0">
            <a:off x="6121400" y="34798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06696423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3633831" name="Text">
    </p:cNvPr>
          <p:cNvSpPr>
            <a:spLocks noGrp="1"/>
          </p:cNvSpPr>
          <p:nvPr/>
        </p:nvSpPr>
        <p:spPr>
          <a:xfrm rot="0">
            <a:off x="6261100" y="4724400"/>
            <a:ext cx="3505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23298663" name="Text">
    </p:cNvPr>
          <p:cNvSpPr>
            <a:spLocks noGrp="1"/>
          </p:cNvSpPr>
          <p:nvPr/>
        </p:nvSpPr>
        <p:spPr>
          <a:xfrm rot="0">
            <a:off x="5549900" y="47244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</a:p>
        </p:txBody>
      </p:sp>
      <p:sp>
        <p:nvSpPr>
          <p:cNvPr id="1027640096" name="Text">
    </p:cNvPr>
          <p:cNvSpPr>
            <a:spLocks noGrp="1"/>
          </p:cNvSpPr>
          <p:nvPr/>
        </p:nvSpPr>
        <p:spPr>
          <a:xfrm rot="0">
            <a:off x="1028700" y="4724400"/>
            <a:ext cx="45212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법인카드정산 신청서 대량 일괄 결재시 전자결재 엔진 처리 지연 관련 대처 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퇴직임직원 인근S/S 가격조사 ERP 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공통 EXCEPTION처리 오류</a:t>
            </a:r>
          </a:p>
        </p:txBody>
      </p:sp>
      <p:sp>
        <p:nvSpPr>
          <p:cNvPr id="113568928" name="Text">
    </p:cNvPr>
          <p:cNvSpPr>
            <a:spLocks noGrp="1"/>
          </p:cNvSpPr>
          <p:nvPr/>
        </p:nvSpPr>
        <p:spPr>
          <a:xfrm rot="0">
            <a:off x="165100" y="46228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76159937" name="Rectangle"/>
          <p:cNvSpPr>
            <a:spLocks noGrp="1"/>
          </p:cNvSpPr>
          <p:nvPr/>
        </p:nvSpPr>
        <p:spPr>
          <a:xfrm>
            <a:off x="6870700" y="15367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1063432" name="Text">
    </p:cNvPr>
          <p:cNvSpPr>
            <a:spLocks noGrp="1"/>
          </p:cNvSpPr>
          <p:nvPr/>
        </p:nvSpPr>
        <p:spPr>
          <a:xfrm rot="0">
            <a:off x="177800" y="5524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787457994" name="Text">
    </p:cNvPr>
          <p:cNvSpPr>
            <a:spLocks noGrp="1"/>
          </p:cNvSpPr>
          <p:nvPr/>
        </p:nvSpPr>
        <p:spPr>
          <a:xfrm rot="0">
            <a:off x="6477000" y="6057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7382619" name="Text">
    </p:cNvPr>
          <p:cNvSpPr>
            <a:spLocks noGrp="1"/>
          </p:cNvSpPr>
          <p:nvPr/>
        </p:nvSpPr>
        <p:spPr>
          <a:xfrm rot="0">
            <a:off x="2082800" y="6057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3063108" name="Text">
    </p:cNvPr>
          <p:cNvSpPr>
            <a:spLocks noGrp="1"/>
          </p:cNvSpPr>
          <p:nvPr/>
        </p:nvSpPr>
        <p:spPr>
          <a:xfrm rot="0">
            <a:off x="127000" y="6057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9173892" name="Text">
    </p:cNvPr>
          <p:cNvSpPr>
            <a:spLocks noGrp="1"/>
          </p:cNvSpPr>
          <p:nvPr/>
        </p:nvSpPr>
        <p:spPr>
          <a:xfrm rot="0">
            <a:off x="127000" y="5816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75006533" name="Text">
    </p:cNvPr>
          <p:cNvSpPr>
            <a:spLocks noGrp="1"/>
          </p:cNvSpPr>
          <p:nvPr/>
        </p:nvSpPr>
        <p:spPr>
          <a:xfrm rot="0">
            <a:off x="2082800" y="5816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610736677" name="Text">
    </p:cNvPr>
          <p:cNvSpPr>
            <a:spLocks noGrp="1"/>
          </p:cNvSpPr>
          <p:nvPr/>
        </p:nvSpPr>
        <p:spPr>
          <a:xfrm rot="0">
            <a:off x="6477000" y="5816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374772266" name="Text">
    </p:cNvPr>
          <p:cNvSpPr>
            <a:spLocks noGrp="1"/>
          </p:cNvSpPr>
          <p:nvPr/>
        </p:nvSpPr>
        <p:spPr>
          <a:xfrm rot="0">
            <a:off x="127000" y="6350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0745134" name="Text">
    </p:cNvPr>
          <p:cNvSpPr>
            <a:spLocks noGrp="1"/>
          </p:cNvSpPr>
          <p:nvPr/>
        </p:nvSpPr>
        <p:spPr>
          <a:xfrm rot="0">
            <a:off x="6477000" y="6350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4247381" name="Text">
    </p:cNvPr>
          <p:cNvSpPr>
            <a:spLocks noGrp="1"/>
          </p:cNvSpPr>
          <p:nvPr/>
        </p:nvSpPr>
        <p:spPr>
          <a:xfrm rot="0">
            <a:off x="2082800" y="6350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2721952" name="Text">
    </p:cNvPr>
          <p:cNvSpPr>
            <a:spLocks noGrp="1"/>
          </p:cNvSpPr>
          <p:nvPr/>
        </p:nvSpPr>
        <p:spPr>
          <a:xfrm rot="0">
            <a:off x="1270000" y="6350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2979629" name="Text">
    </p:cNvPr>
          <p:cNvSpPr>
            <a:spLocks noGrp="1"/>
          </p:cNvSpPr>
          <p:nvPr/>
        </p:nvSpPr>
        <p:spPr>
          <a:xfrm rot="0">
            <a:off x="1270000" y="6057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4974006" name="Text">
    </p:cNvPr>
          <p:cNvSpPr>
            <a:spLocks noGrp="1"/>
          </p:cNvSpPr>
          <p:nvPr/>
        </p:nvSpPr>
        <p:spPr>
          <a:xfrm rot="0">
            <a:off x="1270000" y="5816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78167578" name="Text">
    </p:cNvPr>
          <p:cNvSpPr>
            <a:spLocks noGrp="1"/>
          </p:cNvSpPr>
          <p:nvPr/>
        </p:nvSpPr>
        <p:spPr>
          <a:xfrm rot="0">
            <a:off x="8128000" y="6350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5279829" name="Text">
    </p:cNvPr>
          <p:cNvSpPr>
            <a:spLocks noGrp="1"/>
          </p:cNvSpPr>
          <p:nvPr/>
        </p:nvSpPr>
        <p:spPr>
          <a:xfrm rot="0">
            <a:off x="8128000" y="5816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6621224" name="Text">
    </p:cNvPr>
          <p:cNvSpPr>
            <a:spLocks noGrp="1"/>
          </p:cNvSpPr>
          <p:nvPr/>
        </p:nvSpPr>
        <p:spPr>
          <a:xfrm rot="0">
            <a:off x="8128000" y="6057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858470" name="Text">
    </p:cNvPr>
          <p:cNvSpPr>
            <a:spLocks noGrp="1"/>
          </p:cNvSpPr>
          <p:nvPr/>
        </p:nvSpPr>
        <p:spPr>
          <a:xfrm rot="0">
            <a:off x="901700" y="3822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6729329" name="Text">
    </p:cNvPr>
          <p:cNvSpPr>
            <a:spLocks noGrp="1"/>
          </p:cNvSpPr>
          <p:nvPr/>
        </p:nvSpPr>
        <p:spPr>
          <a:xfrm rot="0">
            <a:off x="901700" y="46228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0510069" name="Text">
    </p:cNvPr>
          <p:cNvSpPr>
            <a:spLocks noGrp="1"/>
          </p:cNvSpPr>
          <p:nvPr/>
        </p:nvSpPr>
        <p:spPr>
          <a:xfrm rot="0">
            <a:off x="6121400" y="38227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5064293" name="Text">
    </p:cNvPr>
          <p:cNvSpPr>
            <a:spLocks noGrp="1"/>
          </p:cNvSpPr>
          <p:nvPr/>
        </p:nvSpPr>
        <p:spPr>
          <a:xfrm rot="0">
            <a:off x="6121400" y="46228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8799937" name="Text">
    </p:cNvPr>
          <p:cNvSpPr>
            <a:spLocks noGrp="1"/>
          </p:cNvSpPr>
          <p:nvPr/>
        </p:nvSpPr>
        <p:spPr>
          <a:xfrm rot="0">
            <a:off x="5549900" y="3822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8162082" name="Text">
    </p:cNvPr>
          <p:cNvSpPr>
            <a:spLocks noGrp="1"/>
          </p:cNvSpPr>
          <p:nvPr/>
        </p:nvSpPr>
        <p:spPr>
          <a:xfrm rot="0">
            <a:off x="5549900" y="46228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2624371" name="Frame"/>
          <p:cNvSpPr>
            <a:spLocks noGrp="1"/>
          </p:cNvSpPr>
          <p:nvPr/>
        </p:nvSpPr>
        <p:spPr>
          <a:xfrm>
            <a:off x="152400" y="1536700"/>
            <a:ext cx="9842500" cy="209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5595192" name="Text">
    </p:cNvPr>
          <p:cNvSpPr>
            <a:spLocks noGrp="1"/>
          </p:cNvSpPr>
          <p:nvPr/>
        </p:nvSpPr>
        <p:spPr>
          <a:xfrm rot="0">
            <a:off x="152400" y="1536700"/>
            <a:ext cx="7366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3979721" name="Text">
    </p:cNvPr>
          <p:cNvSpPr>
            <a:spLocks noGrp="1"/>
          </p:cNvSpPr>
          <p:nvPr/>
        </p:nvSpPr>
        <p:spPr>
          <a:xfrm rot="0">
            <a:off x="1016000" y="1612900"/>
            <a:ext cx="4521200" cy="1206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검교정 실험장비 관리, 검교정 실험장비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 /테이블생성(ZFIR9901 / ZFIR9901_1)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결재 미요청 문서리스트 / 메일 전송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윤활유 이비즈 관련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(ZLBR1010) 수정</a:t>
            </a:r>
          </a:p>
        </p:txBody>
      </p:sp>
      <p:sp>
        <p:nvSpPr>
          <p:cNvPr id="1965593036" name="Text">
    </p:cNvPr>
          <p:cNvSpPr>
            <a:spLocks noGrp="1"/>
          </p:cNvSpPr>
          <p:nvPr/>
        </p:nvSpPr>
        <p:spPr>
          <a:xfrm rot="0">
            <a:off x="7226300" y="1612900"/>
            <a:ext cx="2552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60110993" name="Text">
    </p:cNvPr>
          <p:cNvSpPr>
            <a:spLocks noGrp="1"/>
          </p:cNvSpPr>
          <p:nvPr/>
        </p:nvSpPr>
        <p:spPr>
          <a:xfrm rot="0">
            <a:off x="6108700" y="15367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12573337" name="Text">
    </p:cNvPr>
          <p:cNvSpPr>
            <a:spLocks noGrp="1"/>
          </p:cNvSpPr>
          <p:nvPr/>
        </p:nvSpPr>
        <p:spPr>
          <a:xfrm rot="0">
            <a:off x="5537200" y="1612900"/>
            <a:ext cx="571500" cy="1054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599131001" name="Text">
    </p:cNvPr>
          <p:cNvSpPr>
            <a:spLocks noGrp="1"/>
          </p:cNvSpPr>
          <p:nvPr/>
        </p:nvSpPr>
        <p:spPr>
          <a:xfrm rot="0">
            <a:off x="889000" y="15367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2557618" name="Text">
    </p:cNvPr>
          <p:cNvSpPr>
            <a:spLocks noGrp="1"/>
          </p:cNvSpPr>
          <p:nvPr/>
        </p:nvSpPr>
        <p:spPr>
          <a:xfrm rot="0">
            <a:off x="7124700" y="15367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3996087" name="Text">
    </p:cNvPr>
          <p:cNvSpPr>
            <a:spLocks noGrp="1"/>
          </p:cNvSpPr>
          <p:nvPr/>
        </p:nvSpPr>
        <p:spPr>
          <a:xfrm rot="0">
            <a:off x="5537200" y="1536700"/>
            <a:ext cx="5715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0497319" name="Text">
    </p:cNvPr>
          <p:cNvSpPr>
            <a:spLocks noGrp="1"/>
          </p:cNvSpPr>
          <p:nvPr/>
        </p:nvSpPr>
        <p:spPr>
          <a:xfrm rot="0">
            <a:off x="152400" y="2324100"/>
            <a:ext cx="7366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701452891" name="Text">
    </p:cNvPr>
          <p:cNvSpPr>
            <a:spLocks noGrp="1"/>
          </p:cNvSpPr>
          <p:nvPr/>
        </p:nvSpPr>
        <p:spPr>
          <a:xfrm rot="0">
            <a:off x="1016000" y="2374900"/>
            <a:ext cx="45212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[EAI] ERPO 발주전송 SAP 연동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법인사업자의 경우 대표자탭에서 공동대표 등?록 차단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[OAS] (web) 제품출하 report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IOS GW Mobile URL 생성</a:t>
            </a:r>
          </a:p>
        </p:txBody>
      </p:sp>
      <p:sp>
        <p:nvSpPr>
          <p:cNvPr id="829892480" name="Text">
    </p:cNvPr>
          <p:cNvSpPr>
            <a:spLocks noGrp="1"/>
          </p:cNvSpPr>
          <p:nvPr/>
        </p:nvSpPr>
        <p:spPr>
          <a:xfrm rot="0">
            <a:off x="7226300" y="2374900"/>
            <a:ext cx="2552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15909908" name="Text">
    </p:cNvPr>
          <p:cNvSpPr>
            <a:spLocks noGrp="1"/>
          </p:cNvSpPr>
          <p:nvPr/>
        </p:nvSpPr>
        <p:spPr>
          <a:xfrm rot="0">
            <a:off x="6108700" y="23241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435427821" name="Text">
    </p:cNvPr>
          <p:cNvSpPr>
            <a:spLocks noGrp="1"/>
          </p:cNvSpPr>
          <p:nvPr/>
        </p:nvSpPr>
        <p:spPr>
          <a:xfrm rot="0">
            <a:off x="5537200" y="2374900"/>
            <a:ext cx="5715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</a:p>
        </p:txBody>
      </p:sp>
      <p:sp>
        <p:nvSpPr>
          <p:cNvPr id="1257950466" name="Text">
    </p:cNvPr>
          <p:cNvSpPr>
            <a:spLocks noGrp="1"/>
          </p:cNvSpPr>
          <p:nvPr/>
        </p:nvSpPr>
        <p:spPr>
          <a:xfrm rot="0">
            <a:off x="889000" y="23241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1075066" name="Text">
    </p:cNvPr>
          <p:cNvSpPr>
            <a:spLocks noGrp="1"/>
          </p:cNvSpPr>
          <p:nvPr/>
        </p:nvSpPr>
        <p:spPr>
          <a:xfrm rot="0">
            <a:off x="7124700" y="23241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6877922" name="Text">
    </p:cNvPr>
          <p:cNvSpPr>
            <a:spLocks noGrp="1"/>
          </p:cNvSpPr>
          <p:nvPr/>
        </p:nvSpPr>
        <p:spPr>
          <a:xfrm rot="0">
            <a:off x="5537200" y="2324100"/>
            <a:ext cx="5715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7284889" name="Rectangle"/>
          <p:cNvSpPr>
            <a:spLocks noGrp="1"/>
          </p:cNvSpPr>
          <p:nvPr/>
        </p:nvSpPr>
        <p:spPr>
          <a:xfrm>
            <a:off x="6870700" y="23241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27633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499260997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383431431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14911836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3289358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