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22312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42553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348354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314665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66167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35949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963625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14355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47214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218947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30259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81226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436362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3854919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949887477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095193443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504335958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263147332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43124817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ITSM-101477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ITSM-101468 업무변경에 따른 GAS 권한 부여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ITSM-101580 기안지 일부내용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ITSM-101579 일부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ITSM-101551 협조문(문서번호 AH2-23-0271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건의 첨부파일 교체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ITSM-101553 문서번호 'B64-23-0233' 내 일부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ITSM-101589 기승인완료한 경조금신청서로신청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경조휴가(배우자모 회갑)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ITSM-101665 협조문 내용(예산 계정명) 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ITSM-101643 결재 완료 문서 (계약체결기안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후속 관련 문서) 내 오기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ITSM-101646 개인정보가 포함된 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ITSM-101682 계열주유소 New SI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ITSM-101691 협조문 첨부문서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ITSM-101679 시설물 품의서 불용처분 시설물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량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ITSM-101732 해외출장명령서 Period 수정 요청</a:t>
            </a:r>
          </a:p>
        </p:txBody>
      </p:sp>
      <p:sp>
        <p:nvSpPr>
          <p:cNvPr id="1861682277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208161491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401859107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95526924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4262643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748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34437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60272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064871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194284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42218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399023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74739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02220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815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276211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02118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56946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643085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92457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44832089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425894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20572243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148311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427000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제품이관 구성시 탱크정보 오류 개선</a:t>
            </a:r>
          </a:p>
        </p:txBody>
      </p:sp>
      <p:sp>
        <p:nvSpPr>
          <p:cNvPr id="31295899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51492659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3199808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13429406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81977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31018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06037809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72651491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56042524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7521583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5312221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마스터 API 관련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전자결재 SSL 적용 연계 PRM 추가수정</a:t>
            </a:r>
          </a:p>
        </p:txBody>
      </p:sp>
      <p:sp>
        <p:nvSpPr>
          <p:cNvPr id="175822250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9288624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4453475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</a:p>
        </p:txBody>
      </p:sp>
      <p:sp>
        <p:nvSpPr>
          <p:cNvPr id="3660530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91913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1631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55106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98856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491647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7551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640462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19790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96360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6348293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97732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86210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07893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569600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803863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089386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7907265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37698010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처리상태 정보 연동을 위한 DB 정보 지원</a:t>
            </a:r>
          </a:p>
        </p:txBody>
      </p:sp>
      <p:sp>
        <p:nvSpPr>
          <p:cNvPr id="33779881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2399436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685513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ITSM-101467 요청정보 재작성ITSM-101153 견적서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처리상태 정보 연동을 위한 DB 정보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erp연계 회수처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운전사 코드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ITSM-101624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ITSM-101701 변경요청서 삭제ITSM-101641 작업유형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변경ITSM-99175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ITSM-99106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ospm 자동배포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누적미회수총액 불일치 내역 수정</a:t>
            </a:r>
          </a:p>
        </p:txBody>
      </p:sp>
      <p:sp>
        <p:nvSpPr>
          <p:cNvPr id="4644654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47386558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00019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1108061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747466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1425306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03002921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1647424931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99380438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88816258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9301218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'자재번호 및 단가정리' 작업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확인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P&amp;I팀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재부팅, 계정 잠금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3분기 유효성 검증 계정 유지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미수행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서버 재부팅 안내 및 서비스 이상유무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메일 발송 작업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모니터링</a:t>
            </a:r>
          </a:p>
        </p:txBody>
      </p:sp>
      <p:sp>
        <p:nvSpPr>
          <p:cNvPr id="1268914022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387757369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2095370935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359948267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21050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9540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90119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794990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47241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5968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124810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45425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1878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80601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1040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78840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82240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44563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918362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34564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102890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8945815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</a:p>
        </p:txBody>
      </p:sp>
      <p:sp>
        <p:nvSpPr>
          <p:cNvPr id="141649174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0411904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455579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</a:p>
        </p:txBody>
      </p:sp>
      <p:sp>
        <p:nvSpPr>
          <p:cNvPr id="11866082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1051979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23930559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1634059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986446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2982306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810289959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869177224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4792008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21902527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16289174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건(유밥 Soft skill 교육이수연계 배치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대주주감사 제출용 당사 규정 PDF파일 추출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 시행에 따른 전자결재시스템 Soft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Skill 평가서 관련 개발 연계 자료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(RI-48)월별 환율변동, 데이터 연계 실패 확인 및 수동 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기각후 작성중인 문서에 보이지 않는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데이터 확인 및 상태 변경처리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MSDS 관리부서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작성시 교육장소구분이 사외(해외)인경우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근태미반영되도록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법인카드 정산 관련 항목 적용 확인 요청 건(법인카드 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복 체크로직 수정반영)</a:t>
            </a:r>
          </a:p>
        </p:txBody>
      </p:sp>
      <p:sp>
        <p:nvSpPr>
          <p:cNvPr id="1724408942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804518922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681274533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593341608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926841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592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88789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24573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894448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818749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064972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53402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66828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32779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06559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10916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36714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55709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22767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641490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899486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52985357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 요청</a:t>
            </a:r>
          </a:p>
        </p:txBody>
      </p:sp>
      <p:sp>
        <p:nvSpPr>
          <p:cNvPr id="18129983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5896400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65321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프로그램 데이터 변경 모니터링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결제수단 및 고객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 미회수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 취소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개발서버 라이선스 관련 확인 요청</a:t>
            </a:r>
          </a:p>
        </p:txBody>
      </p:sp>
      <p:sp>
        <p:nvSpPr>
          <p:cNvPr id="10706788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3911930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88566389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32883427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154654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230895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31211242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21299924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</a:p>
        </p:txBody>
      </p:sp>
      <p:sp>
        <p:nvSpPr>
          <p:cNvPr id="114780697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4433480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339135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</a:p>
        </p:txBody>
      </p:sp>
      <p:sp>
        <p:nvSpPr>
          <p:cNvPr id="79373136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9830471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2350025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75241959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30327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4356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15702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21588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997183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15604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870457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849411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21948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78300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92761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59303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94150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01149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730798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643615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50921516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2119115072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</a:p>
        </p:txBody>
      </p:sp>
      <p:sp>
        <p:nvSpPr>
          <p:cNvPr id="1302831020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9227596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67342419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SAP QA 서버(100)에러로 인한 인스턴스 200 으로 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Adapter 재설정</a:t>
            </a:r>
          </a:p>
        </p:txBody>
      </p:sp>
      <p:sp>
        <p:nvSpPr>
          <p:cNvPr id="1846933528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53256205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38678462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5652797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963765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