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7061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168855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338659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4564258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7051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107910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21613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227950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55873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27437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023611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594646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9755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636081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420592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5918831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</a:p>
        </p:txBody>
      </p:sp>
      <p:sp>
        <p:nvSpPr>
          <p:cNvPr id="14620236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(ZFIR7035, ZFIT7035)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화공약품계정 파일생성 로직추가 (ZCOR1182)</a:t>
            </a:r>
          </a:p>
        </p:txBody>
      </p:sp>
      <p:sp>
        <p:nvSpPr>
          <p:cNvPr id="127331977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2089424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53562305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SPRO 채권 및 채무 프로세스 IMG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및 저장 추가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(ZPCR2030, ZPCR2040)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추가 수정 (ZFIR7035)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화공약품계정 파일생성 로직추가 (ZCOR1182)</a:t>
            </a:r>
          </a:p>
        </p:txBody>
      </p:sp>
      <p:sp>
        <p:nvSpPr>
          <p:cNvPr id="183850614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0313798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78148940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</a:p>
        </p:txBody>
      </p:sp>
      <p:sp>
        <p:nvSpPr>
          <p:cNvPr id="145414452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65270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20440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25976679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212126857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New Pension 중도인출일 관리 필드 추가 요청</a:t>
            </a:r>
          </a:p>
        </p:txBody>
      </p:sp>
      <p:sp>
        <p:nvSpPr>
          <p:cNvPr id="8956049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909961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96956886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10월급여 작업지원 및 임금인상 작업지원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노사간 임금협상 합의에 따른 급여테이블 정보 변경</a:t>
            </a:r>
          </a:p>
        </p:txBody>
      </p:sp>
      <p:sp>
        <p:nvSpPr>
          <p:cNvPr id="196094841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4209131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59562910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214511302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35339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30086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277207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89367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619512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063654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5331364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28367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835390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721019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680294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412732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118273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92148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04084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869042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8997241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7439155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4655700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5560678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1529255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문의응대 및 원격지원(중식비,출장비 문의응대)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해외출장명령서 내 Schedule 상 출발지/도착지 지명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특근과다알림 메일 발송시 특근내역리스트 중복 표기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</a:t>
            </a:r>
          </a:p>
        </p:txBody>
      </p:sp>
      <p:sp>
        <p:nvSpPr>
          <p:cNvPr id="205432447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164210665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br/>
          </a:p>
        </p:txBody>
      </p:sp>
      <p:sp>
        <p:nvSpPr>
          <p:cNvPr id="107896709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</a:p>
        </p:txBody>
      </p:sp>
      <p:sp>
        <p:nvSpPr>
          <p:cNvPr id="8953259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135458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407499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</a:p>
        </p:txBody>
      </p:sp>
      <p:sp>
        <p:nvSpPr>
          <p:cNvPr id="5983313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52064604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</a:p>
        </p:txBody>
      </p:sp>
      <p:sp>
        <p:nvSpPr>
          <p:cNvPr id="89579757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7078449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4240699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명세서 상 PO 4500263289-20 수입부과금 미인식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구매오더 코스트센터 수정요청</a:t>
            </a:r>
          </a:p>
        </p:txBody>
      </p:sp>
      <p:sp>
        <p:nvSpPr>
          <p:cNvPr id="37995126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9385922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18925721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185777654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399275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9673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015233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73841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8985660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738622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5514481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044342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1577250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68529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21799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042632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25180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394918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0505903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863240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11/06</a:t>
            </a:r>
            <a:br/>
          </a:p>
        </p:txBody>
      </p:sp>
      <p:sp>
        <p:nvSpPr>
          <p:cNvPr id="78684119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</a:p>
        </p:txBody>
      </p:sp>
      <p:sp>
        <p:nvSpPr>
          <p:cNvPr id="48025404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39020307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743594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5691689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'23년도 3분기 용인/온산 NT서버 보안패치 작업 관련 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SAP 시스템 서비스 점검작업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 Remote Client Copy 수행 문제에 따른 인시던트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및 QA테스트 S-imoms 연결용 RFC 신규등록 및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및 HCM운영 DMS Content 서버 MAX DB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사용량 취합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2nd itnerim 운영평가용 내부통제 관련 증빙자료 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합 및 전달</a:t>
            </a:r>
          </a:p>
        </p:txBody>
      </p:sp>
      <p:sp>
        <p:nvSpPr>
          <p:cNvPr id="3302602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66701909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169435758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178361077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77221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20526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</a:p>
        </p:txBody>
      </p:sp>
      <p:sp>
        <p:nvSpPr>
          <p:cNvPr id="55520211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91667982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</a:p>
        </p:txBody>
      </p:sp>
      <p:sp>
        <p:nvSpPr>
          <p:cNvPr id="95787997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702272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3472118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</a:p>
        </p:txBody>
      </p:sp>
      <p:sp>
        <p:nvSpPr>
          <p:cNvPr id="85072542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</a:p>
        </p:txBody>
      </p:sp>
      <p:sp>
        <p:nvSpPr>
          <p:cNvPr id="127307160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02139692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51697411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13668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1285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4132531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66615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621037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2920008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5011835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884736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987759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89119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3125579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645347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261224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779083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765914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128384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</a:p>
        </p:txBody>
      </p:sp>
      <p:sp>
        <p:nvSpPr>
          <p:cNvPr id="94298911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34410653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log4j 버전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취약점 점검 내역 검토</a:t>
            </a:r>
          </a:p>
        </p:txBody>
      </p:sp>
      <p:sp>
        <p:nvSpPr>
          <p:cNvPr id="326576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6191934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2899865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log4j 버전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취약점 점검 내역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현수막 및 배너 보완</a:t>
            </a:r>
          </a:p>
        </p:txBody>
      </p:sp>
      <p:sp>
        <p:nvSpPr>
          <p:cNvPr id="11236442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6936220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2650869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135903506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18308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8788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451059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11140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589874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268576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682290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46607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74998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79606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83206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8625098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573502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0032068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4307761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0802883" name="Text">
    </p:cNvPr>
          <p:cNvSpPr>
            <a:spLocks noGrp="1"/>
          </p:cNvSpPr>
          <p:nvPr/>
        </p:nvSpPr>
        <p:spPr>
          <a:xfrm rot="0">
            <a:off x="9702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1176874261" name="Text">
    </p:cNvPr>
          <p:cNvSpPr>
            <a:spLocks noGrp="1"/>
          </p:cNvSpPr>
          <p:nvPr/>
        </p:nvSpPr>
        <p:spPr>
          <a:xfrm rot="0">
            <a:off x="93345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618287635" name="Text">
    </p:cNvPr>
          <p:cNvSpPr>
            <a:spLocks noGrp="1"/>
          </p:cNvSpPr>
          <p:nvPr/>
        </p:nvSpPr>
        <p:spPr>
          <a:xfrm rot="0">
            <a:off x="5930900" y="1511300"/>
            <a:ext cx="3403600" cy="4864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ITSM-99767PP출하 차량 운송업체코드 일괄 변경 요청-1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0/20 initial coding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ITSM-101905선적서류 싸인 변경 (해외운영팀)-10/26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명이미지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2061970657" name="Text">
    </p:cNvPr>
          <p:cNvSpPr>
            <a:spLocks noGrp="1"/>
          </p:cNvSpPr>
          <p:nvPr/>
        </p:nvSpPr>
        <p:spPr>
          <a:xfrm rot="0">
            <a:off x="53086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95559023" name="Text">
    </p:cNvPr>
          <p:cNvSpPr>
            <a:spLocks noGrp="1"/>
          </p:cNvSpPr>
          <p:nvPr/>
        </p:nvSpPr>
        <p:spPr>
          <a:xfrm rot="0">
            <a:off x="889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112751697" name="Text">
    </p:cNvPr>
          <p:cNvSpPr>
            <a:spLocks noGrp="1"/>
          </p:cNvSpPr>
          <p:nvPr/>
        </p:nvSpPr>
        <p:spPr>
          <a:xfrm rot="0">
            <a:off x="711200" y="1511300"/>
            <a:ext cx="3403600" cy="4864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ITSM-99767PP출하 차량 운송업체코드 일괄 변경 요청-1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0/20 initial coding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추가-10/23 파일업로드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저장기능 추가 기저장 데이터 수정기능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ITSM-101905선적서류 싸인 변경 (해외운영팀)-10/26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명이미지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888121026" name="Text">
    </p:cNvPr>
          <p:cNvSpPr>
            <a:spLocks noGrp="1"/>
          </p:cNvSpPr>
          <p:nvPr/>
        </p:nvSpPr>
        <p:spPr>
          <a:xfrm rot="0">
            <a:off x="44831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2007762074" name="Text">
    </p:cNvPr>
          <p:cNvSpPr>
            <a:spLocks noGrp="1"/>
          </p:cNvSpPr>
          <p:nvPr/>
        </p:nvSpPr>
        <p:spPr>
          <a:xfrm rot="0">
            <a:off x="48514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</a:p>
        </p:txBody>
      </p:sp>
      <p:sp>
        <p:nvSpPr>
          <p:cNvPr id="1975545627" name="Text">
    </p:cNvPr>
          <p:cNvSpPr>
            <a:spLocks noGrp="1"/>
          </p:cNvSpPr>
          <p:nvPr/>
        </p:nvSpPr>
        <p:spPr>
          <a:xfrm rot="0">
            <a:off x="4114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775579204" name="Text">
    </p:cNvPr>
          <p:cNvSpPr>
            <a:spLocks noGrp="1"/>
          </p:cNvSpPr>
          <p:nvPr/>
        </p:nvSpPr>
        <p:spPr>
          <a:xfrm rot="0">
            <a:off x="6604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9201783" name="Text">
    </p:cNvPr>
          <p:cNvSpPr>
            <a:spLocks noGrp="1"/>
          </p:cNvSpPr>
          <p:nvPr/>
        </p:nvSpPr>
        <p:spPr>
          <a:xfrm rot="0">
            <a:off x="58801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