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9511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652978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98123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40562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829281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129591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9109677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299837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6622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698702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540744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41747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2615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169745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8059923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956336908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081993993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전결권자 필드에  SHAHEEN 프로젝트 관련 2개  결재선 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지방사업장 중식비, 조식비, 교통비 신청서 개발 요청 - 약정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779290564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77195474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56863790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엑셀 업로드 덤프 문의 (ZFIR5600)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추가수정 메일 알림 기간 로직 수정, 메일 내용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수정 (ZFIR9901)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펌뱅킹 REGRH 테이블과 ZTRT1120 저장한 데이터의 TE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XT 싱크 오류 수정 (ZTRR1460)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자가소비 관련 프로그램(ZCOR6090)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363070412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38229982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193216184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32018524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8857371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3768604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27688049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767518715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특근유형 "근무협조"추가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퇴직연금 전환 신청대상자 특근 과다 발생 기준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인사기록카드 조회 (팀리더 프로파일(영문) 개발) 요청</a:t>
            </a:r>
          </a:p>
        </p:txBody>
      </p:sp>
      <p:sp>
        <p:nvSpPr>
          <p:cNvPr id="186638403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274458308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08309084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파견직 사원 퇴직예정일+1일 경과후 채용담당자에게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특근유형 "근무협조"추가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New Pension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사직원 상단 퇴직자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국내출장명령서의 출장자 정보 수정</a:t>
            </a:r>
          </a:p>
        </p:txBody>
      </p:sp>
      <p:sp>
        <p:nvSpPr>
          <p:cNvPr id="1317040402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980000121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147628128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861346077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9000880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0065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054010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851841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088372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54066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3332154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615689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57672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38456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60887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198433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85096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533337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794839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25673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23419055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</a:p>
        </p:txBody>
      </p:sp>
      <p:sp>
        <p:nvSpPr>
          <p:cNvPr id="7786289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고정공제 신청시 결재예정자에게 결재 요청 문자 발송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</a:p>
        </p:txBody>
      </p:sp>
      <p:sp>
        <p:nvSpPr>
          <p:cNvPr id="106940647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28987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7651293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개선(결재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상태기능 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 신청서 미사용 항목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고정공제 신청시 결재예정자에게 결재 요청 문자 발송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1556990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3569124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0417</a:t>
            </a:r>
            <a:br/>
            <a:br/>
          </a:p>
        </p:txBody>
      </p:sp>
      <p:sp>
        <p:nvSpPr>
          <p:cNvPr id="170288562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5291482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708890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206516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8891954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04175029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수급상황기록상 대한항공 율도저유소(인도처:106837) j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et a-1 매출 분류 예외 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 ZVTR1000 및 SAP ZVTR1020 상 '선박평가요청'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정보 수정 요청</a:t>
            </a:r>
          </a:p>
        </p:txBody>
      </p:sp>
      <p:sp>
        <p:nvSpPr>
          <p:cNvPr id="167174431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2420610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6044571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수급상황기록상 대한항공 율도저유소(인도처:106837) j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et a-1 매출 분류 예외 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 ZVTR1000 및 SAP ZVTR1020 상 '선박평가요청'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ZIMHBD 비용문서 List 상 '선박명'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정보 수정 요청</a:t>
            </a:r>
          </a:p>
        </p:txBody>
      </p:sp>
      <p:sp>
        <p:nvSpPr>
          <p:cNvPr id="18494212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3003374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55581936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3209037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328689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635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03193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2486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51707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13221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730546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3953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8656444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023071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99519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64409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51085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806951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33089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71978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52817339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</a:p>
        </p:txBody>
      </p:sp>
      <p:sp>
        <p:nvSpPr>
          <p:cNvPr id="55591488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65296190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970966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1358472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HCM운영 RFC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DMS통신 문제 해결 및 모니터링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 HANA DB백업 파일 생성시 문제발생 확인 및 해결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D드라이브 Full로 용량증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설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시스템 갑작스런 Logon 접속 문제(HANA DB라이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센스 만료)로 처리 및 모니터링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관련 문제 건 원격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무지원(대전지사)</a:t>
            </a:r>
          </a:p>
        </p:txBody>
      </p:sp>
      <p:sp>
        <p:nvSpPr>
          <p:cNvPr id="164224357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4817617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66426573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213412570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8481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238840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9309020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76909875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2185652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5929452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3672202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EPRO 입찰 중인 자재에 대해 ERP 삭제의 경의 구매담당자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메일 통보( System 보완 )* 결재 완료된 PR 삭제시 구매담당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자에게 메일 통보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37096922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9520643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00292688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26871905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878722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08305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977240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404912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2152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727127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887421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35013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43465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890165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46904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62294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73035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155627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2081389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812153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24850471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79160442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</a:p>
        </p:txBody>
      </p:sp>
      <p:sp>
        <p:nvSpPr>
          <p:cNvPr id="1630450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0006919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187465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수시분 신청수량 한도 조정 요청</a:t>
            </a:r>
          </a:p>
        </p:txBody>
      </p:sp>
      <p:sp>
        <p:nvSpPr>
          <p:cNvPr id="197439309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86161968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8511861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37947764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50363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2336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78889411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190043830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PRM 실수송거리 측정 연동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</a:p>
        </p:txBody>
      </p:sp>
      <p:sp>
        <p:nvSpPr>
          <p:cNvPr id="118749769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0889978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4248307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PRM 실수송거리 측정 연동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</a:p>
        </p:txBody>
      </p:sp>
      <p:sp>
        <p:nvSpPr>
          <p:cNvPr id="153193073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9183023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7651175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166648008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036306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