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312560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267920752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95437589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67492872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2877015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038496738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9804848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15830256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963366678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91196154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631531312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84530832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2750809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1756569" name="Frame"/>
          <p:cNvSpPr>
            <a:spLocks noGrp="1"/>
          </p:cNvSpPr>
          <p:nvPr/>
        </p:nvSpPr>
        <p:spPr>
          <a:xfrm>
            <a:off x="25400" y="52197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6553541" name="Text">
    </p:cNvPr>
          <p:cNvSpPr>
            <a:spLocks noGrp="1"/>
          </p:cNvSpPr>
          <p:nvPr/>
        </p:nvSpPr>
        <p:spPr>
          <a:xfrm rot="0">
            <a:off x="152400" y="5245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56399482" name="Text">
    </p:cNvPr>
          <p:cNvSpPr>
            <a:spLocks noGrp="1"/>
          </p:cNvSpPr>
          <p:nvPr/>
        </p:nvSpPr>
        <p:spPr>
          <a:xfrm rot="0">
            <a:off x="6451600" y="5778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3638027" name="Text">
    </p:cNvPr>
          <p:cNvSpPr>
            <a:spLocks noGrp="1"/>
          </p:cNvSpPr>
          <p:nvPr/>
        </p:nvSpPr>
        <p:spPr>
          <a:xfrm rot="0">
            <a:off x="2057400" y="5778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5838788" name="Text">
    </p:cNvPr>
          <p:cNvSpPr>
            <a:spLocks noGrp="1"/>
          </p:cNvSpPr>
          <p:nvPr/>
        </p:nvSpPr>
        <p:spPr>
          <a:xfrm rot="0">
            <a:off x="101600" y="5778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042322" name="Text">
    </p:cNvPr>
          <p:cNvSpPr>
            <a:spLocks noGrp="1"/>
          </p:cNvSpPr>
          <p:nvPr/>
        </p:nvSpPr>
        <p:spPr>
          <a:xfrm rot="0">
            <a:off x="101600" y="5537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681374034" name="Text">
    </p:cNvPr>
          <p:cNvSpPr>
            <a:spLocks noGrp="1"/>
          </p:cNvSpPr>
          <p:nvPr/>
        </p:nvSpPr>
        <p:spPr>
          <a:xfrm rot="0">
            <a:off x="2057400" y="5537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42857414" name="Text">
    </p:cNvPr>
          <p:cNvSpPr>
            <a:spLocks noGrp="1"/>
          </p:cNvSpPr>
          <p:nvPr/>
        </p:nvSpPr>
        <p:spPr>
          <a:xfrm rot="0">
            <a:off x="6451600" y="5537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190081916" name="Text">
    </p:cNvPr>
          <p:cNvSpPr>
            <a:spLocks noGrp="1"/>
          </p:cNvSpPr>
          <p:nvPr/>
        </p:nvSpPr>
        <p:spPr>
          <a:xfrm rot="0">
            <a:off x="101600" y="6070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4262591" name="Text">
    </p:cNvPr>
          <p:cNvSpPr>
            <a:spLocks noGrp="1"/>
          </p:cNvSpPr>
          <p:nvPr/>
        </p:nvSpPr>
        <p:spPr>
          <a:xfrm rot="0">
            <a:off x="6451600" y="6070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4993506" name="Text">
    </p:cNvPr>
          <p:cNvSpPr>
            <a:spLocks noGrp="1"/>
          </p:cNvSpPr>
          <p:nvPr/>
        </p:nvSpPr>
        <p:spPr>
          <a:xfrm rot="0">
            <a:off x="2057400" y="6070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2558736" name="Text">
    </p:cNvPr>
          <p:cNvSpPr>
            <a:spLocks noGrp="1"/>
          </p:cNvSpPr>
          <p:nvPr/>
        </p:nvSpPr>
        <p:spPr>
          <a:xfrm rot="0">
            <a:off x="1244600" y="6070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8412861" name="Text">
    </p:cNvPr>
          <p:cNvSpPr>
            <a:spLocks noGrp="1"/>
          </p:cNvSpPr>
          <p:nvPr/>
        </p:nvSpPr>
        <p:spPr>
          <a:xfrm rot="0">
            <a:off x="1244600" y="5778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8212704" name="Text">
    </p:cNvPr>
          <p:cNvSpPr>
            <a:spLocks noGrp="1"/>
          </p:cNvSpPr>
          <p:nvPr/>
        </p:nvSpPr>
        <p:spPr>
          <a:xfrm rot="0">
            <a:off x="1244600" y="5537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022307727" name="Text">
    </p:cNvPr>
          <p:cNvSpPr>
            <a:spLocks noGrp="1"/>
          </p:cNvSpPr>
          <p:nvPr/>
        </p:nvSpPr>
        <p:spPr>
          <a:xfrm rot="0">
            <a:off x="8102600" y="6070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3627729" name="Text">
    </p:cNvPr>
          <p:cNvSpPr>
            <a:spLocks noGrp="1"/>
          </p:cNvSpPr>
          <p:nvPr/>
        </p:nvSpPr>
        <p:spPr>
          <a:xfrm rot="0">
            <a:off x="8102600" y="5537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602674573" name="Text">
    </p:cNvPr>
          <p:cNvSpPr>
            <a:spLocks noGrp="1"/>
          </p:cNvSpPr>
          <p:nvPr/>
        </p:nvSpPr>
        <p:spPr>
          <a:xfrm rot="0">
            <a:off x="8102600" y="5778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5108476" name="Frame"/>
          <p:cNvSpPr>
            <a:spLocks noGrp="1"/>
          </p:cNvSpPr>
          <p:nvPr/>
        </p:nvSpPr>
        <p:spPr>
          <a:xfrm>
            <a:off x="101600" y="31115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2971276" name="Text">
    </p:cNvPr>
          <p:cNvSpPr>
            <a:spLocks noGrp="1"/>
          </p:cNvSpPr>
          <p:nvPr/>
        </p:nvSpPr>
        <p:spPr>
          <a:xfrm rot="0">
            <a:off x="165100" y="3175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52228231" name="Text">
    </p:cNvPr>
          <p:cNvSpPr>
            <a:spLocks noGrp="1"/>
          </p:cNvSpPr>
          <p:nvPr/>
        </p:nvSpPr>
        <p:spPr>
          <a:xfrm rot="0">
            <a:off x="152400" y="3136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112707618" name="Text">
    </p:cNvPr>
          <p:cNvSpPr>
            <a:spLocks noGrp="1"/>
          </p:cNvSpPr>
          <p:nvPr/>
        </p:nvSpPr>
        <p:spPr>
          <a:xfrm rot="0">
            <a:off x="165100" y="3390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59501600" name="Text">
    </p:cNvPr>
          <p:cNvSpPr>
            <a:spLocks noGrp="1"/>
          </p:cNvSpPr>
          <p:nvPr/>
        </p:nvSpPr>
        <p:spPr>
          <a:xfrm rot="0">
            <a:off x="901700" y="3390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51098395" name="Text">
    </p:cNvPr>
          <p:cNvSpPr>
            <a:spLocks noGrp="1"/>
          </p:cNvSpPr>
          <p:nvPr/>
        </p:nvSpPr>
        <p:spPr>
          <a:xfrm rot="0">
            <a:off x="5549900" y="3390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53210089" name="Text">
    </p:cNvPr>
          <p:cNvSpPr>
            <a:spLocks noGrp="1"/>
          </p:cNvSpPr>
          <p:nvPr/>
        </p:nvSpPr>
        <p:spPr>
          <a:xfrm rot="0">
            <a:off x="6121400" y="3390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37309513" name="Frame"/>
          <p:cNvSpPr>
            <a:spLocks noGrp="1"/>
          </p:cNvSpPr>
          <p:nvPr/>
        </p:nvSpPr>
        <p:spPr>
          <a:xfrm>
            <a:off x="165100" y="44323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2343453" name="Text">
    </p:cNvPr>
          <p:cNvSpPr>
            <a:spLocks noGrp="1"/>
          </p:cNvSpPr>
          <p:nvPr/>
        </p:nvSpPr>
        <p:spPr>
          <a:xfrm rot="0">
            <a:off x="165100" y="4406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607899372" name="Text">
    </p:cNvPr>
          <p:cNvSpPr>
            <a:spLocks noGrp="1"/>
          </p:cNvSpPr>
          <p:nvPr/>
        </p:nvSpPr>
        <p:spPr>
          <a:xfrm rot="0">
            <a:off x="965200" y="44577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[ASM] CRM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실수송 거리 측정데이타 erp 연동요청</a:t>
            </a:r>
          </a:p>
        </p:txBody>
      </p:sp>
      <p:sp>
        <p:nvSpPr>
          <p:cNvPr id="470805514" name="Text">
    </p:cNvPr>
          <p:cNvSpPr>
            <a:spLocks noGrp="1"/>
          </p:cNvSpPr>
          <p:nvPr/>
        </p:nvSpPr>
        <p:spPr>
          <a:xfrm rot="0">
            <a:off x="7239000" y="44577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17537130" name="Text">
    </p:cNvPr>
          <p:cNvSpPr>
            <a:spLocks noGrp="1"/>
          </p:cNvSpPr>
          <p:nvPr/>
        </p:nvSpPr>
        <p:spPr>
          <a:xfrm rot="0">
            <a:off x="5549900" y="44577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459322021" name="Text">
    </p:cNvPr>
          <p:cNvSpPr>
            <a:spLocks noGrp="1"/>
          </p:cNvSpPr>
          <p:nvPr/>
        </p:nvSpPr>
        <p:spPr>
          <a:xfrm rot="0">
            <a:off x="901700" y="4406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0770781" name="Text">
    </p:cNvPr>
          <p:cNvSpPr>
            <a:spLocks noGrp="1"/>
          </p:cNvSpPr>
          <p:nvPr/>
        </p:nvSpPr>
        <p:spPr>
          <a:xfrm rot="0">
            <a:off x="6121400" y="4406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8631656" name="Text">
    </p:cNvPr>
          <p:cNvSpPr>
            <a:spLocks noGrp="1"/>
          </p:cNvSpPr>
          <p:nvPr/>
        </p:nvSpPr>
        <p:spPr>
          <a:xfrm rot="0">
            <a:off x="5549900" y="4406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9238683" name="Frame"/>
          <p:cNvSpPr>
            <a:spLocks noGrp="1"/>
          </p:cNvSpPr>
          <p:nvPr/>
        </p:nvSpPr>
        <p:spPr>
          <a:xfrm>
            <a:off x="165100" y="3733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1292991" name="Text">
    </p:cNvPr>
          <p:cNvSpPr>
            <a:spLocks noGrp="1"/>
          </p:cNvSpPr>
          <p:nvPr/>
        </p:nvSpPr>
        <p:spPr>
          <a:xfrm rot="0">
            <a:off x="165100" y="3733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22809748" name="Text">
    </p:cNvPr>
          <p:cNvSpPr>
            <a:spLocks noGrp="1"/>
          </p:cNvSpPr>
          <p:nvPr/>
        </p:nvSpPr>
        <p:spPr>
          <a:xfrm rot="0">
            <a:off x="965200" y="3810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구축 관련 SAP I/F 프로그램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PRM 실수송거리 측정 연동 개발</a:t>
            </a:r>
          </a:p>
        </p:txBody>
      </p:sp>
      <p:sp>
        <p:nvSpPr>
          <p:cNvPr id="1943287968" name="Text">
    </p:cNvPr>
          <p:cNvSpPr>
            <a:spLocks noGrp="1"/>
          </p:cNvSpPr>
          <p:nvPr/>
        </p:nvSpPr>
        <p:spPr>
          <a:xfrm rot="0">
            <a:off x="7239000" y="3810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64525507" name="Text">
    </p:cNvPr>
          <p:cNvSpPr>
            <a:spLocks noGrp="1"/>
          </p:cNvSpPr>
          <p:nvPr/>
        </p:nvSpPr>
        <p:spPr>
          <a:xfrm rot="0">
            <a:off x="5549900" y="3810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912987665" name="Text">
    </p:cNvPr>
          <p:cNvSpPr>
            <a:spLocks noGrp="1"/>
          </p:cNvSpPr>
          <p:nvPr/>
        </p:nvSpPr>
        <p:spPr>
          <a:xfrm rot="0">
            <a:off x="901700" y="3733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2583218" name="Text">
    </p:cNvPr>
          <p:cNvSpPr>
            <a:spLocks noGrp="1"/>
          </p:cNvSpPr>
          <p:nvPr/>
        </p:nvSpPr>
        <p:spPr>
          <a:xfrm rot="0">
            <a:off x="6121400" y="3733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8658992" name="Text">
    </p:cNvPr>
          <p:cNvSpPr>
            <a:spLocks noGrp="1"/>
          </p:cNvSpPr>
          <p:nvPr/>
        </p:nvSpPr>
        <p:spPr>
          <a:xfrm rot="0">
            <a:off x="5549900" y="3733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9631382" name="Frame"/>
          <p:cNvSpPr>
            <a:spLocks noGrp="1"/>
          </p:cNvSpPr>
          <p:nvPr/>
        </p:nvSpPr>
        <p:spPr>
          <a:xfrm>
            <a:off x="127000" y="1384300"/>
            <a:ext cx="9779000" cy="1587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0684248" name="Frame"/>
          <p:cNvSpPr>
            <a:spLocks noGrp="1"/>
          </p:cNvSpPr>
          <p:nvPr/>
        </p:nvSpPr>
        <p:spPr>
          <a:xfrm>
            <a:off x="152400" y="23495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6350493" name="Text">
    </p:cNvPr>
          <p:cNvSpPr>
            <a:spLocks noGrp="1"/>
          </p:cNvSpPr>
          <p:nvPr/>
        </p:nvSpPr>
        <p:spPr>
          <a:xfrm rot="0">
            <a:off x="152400" y="2324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02411662" name="Text">
    </p:cNvPr>
          <p:cNvSpPr>
            <a:spLocks noGrp="1"/>
          </p:cNvSpPr>
          <p:nvPr/>
        </p:nvSpPr>
        <p:spPr>
          <a:xfrm rot="0">
            <a:off x="952500" y="2374900"/>
            <a:ext cx="45974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웹메일 오류 원인 파악 및 조치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ERP 실적정보데이터 전송 배치 오류 확인 요청</a:t>
            </a:r>
          </a:p>
        </p:txBody>
      </p:sp>
      <p:sp>
        <p:nvSpPr>
          <p:cNvPr id="1581798310" name="Text">
    </p:cNvPr>
          <p:cNvSpPr>
            <a:spLocks noGrp="1"/>
          </p:cNvSpPr>
          <p:nvPr/>
        </p:nvSpPr>
        <p:spPr>
          <a:xfrm rot="0">
            <a:off x="7226300" y="23749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96783448" name="Text">
    </p:cNvPr>
          <p:cNvSpPr>
            <a:spLocks noGrp="1"/>
          </p:cNvSpPr>
          <p:nvPr/>
        </p:nvSpPr>
        <p:spPr>
          <a:xfrm rot="0">
            <a:off x="6108700" y="2324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482412763" name="Text">
    </p:cNvPr>
          <p:cNvSpPr>
            <a:spLocks noGrp="1"/>
          </p:cNvSpPr>
          <p:nvPr/>
        </p:nvSpPr>
        <p:spPr>
          <a:xfrm rot="0">
            <a:off x="5537200" y="23749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</a:p>
        </p:txBody>
      </p:sp>
      <p:sp>
        <p:nvSpPr>
          <p:cNvPr id="54820643" name="Text">
    </p:cNvPr>
          <p:cNvSpPr>
            <a:spLocks noGrp="1"/>
          </p:cNvSpPr>
          <p:nvPr/>
        </p:nvSpPr>
        <p:spPr>
          <a:xfrm rot="0">
            <a:off x="889000" y="2324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9385870" name="Text">
    </p:cNvPr>
          <p:cNvSpPr>
            <a:spLocks noGrp="1"/>
          </p:cNvSpPr>
          <p:nvPr/>
        </p:nvSpPr>
        <p:spPr>
          <a:xfrm rot="0">
            <a:off x="7124700" y="2324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4984340" name="Text">
    </p:cNvPr>
          <p:cNvSpPr>
            <a:spLocks noGrp="1"/>
          </p:cNvSpPr>
          <p:nvPr/>
        </p:nvSpPr>
        <p:spPr>
          <a:xfrm rot="0">
            <a:off x="5537200" y="2324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047978" name="Rectangle"/>
          <p:cNvSpPr>
            <a:spLocks noGrp="1"/>
          </p:cNvSpPr>
          <p:nvPr/>
        </p:nvSpPr>
        <p:spPr>
          <a:xfrm>
            <a:off x="6870700" y="2324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05947337" name="Frame"/>
          <p:cNvSpPr>
            <a:spLocks noGrp="1"/>
          </p:cNvSpPr>
          <p:nvPr/>
        </p:nvSpPr>
        <p:spPr>
          <a:xfrm>
            <a:off x="152400" y="1371600"/>
            <a:ext cx="9639300" cy="952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7580938" name="Text">
    </p:cNvPr>
          <p:cNvSpPr>
            <a:spLocks noGrp="1"/>
          </p:cNvSpPr>
          <p:nvPr/>
        </p:nvSpPr>
        <p:spPr>
          <a:xfrm rot="0">
            <a:off x="152400" y="13716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64970850" name="Text">
    </p:cNvPr>
          <p:cNvSpPr>
            <a:spLocks noGrp="1"/>
          </p:cNvSpPr>
          <p:nvPr/>
        </p:nvSpPr>
        <p:spPr>
          <a:xfrm rot="0">
            <a:off x="939800" y="1422400"/>
            <a:ext cx="46101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자가소비 관련 프로그램(ZCOR6090)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시험장비 추가수정 메일 알림 기간 로직 수정, 메일 내용 로직 수정 (ZFIR9901)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펌뱅킹 REGRH 테이블과 ZTRT1120 저장한 데이터의 TEXT 싱크 오류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(ZTRR1460)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E-PRO 입찰 중인 자재에 대해 ERP 삭제의 경의 구매담당자 메일 통보( System 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완 )</a:t>
            </a:r>
          </a:p>
        </p:txBody>
      </p:sp>
      <p:sp>
        <p:nvSpPr>
          <p:cNvPr id="342797618" name="Text">
    </p:cNvPr>
          <p:cNvSpPr>
            <a:spLocks noGrp="1"/>
          </p:cNvSpPr>
          <p:nvPr/>
        </p:nvSpPr>
        <p:spPr>
          <a:xfrm rot="0">
            <a:off x="7226300" y="1447800"/>
            <a:ext cx="2552700" cy="876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35859887" name="Text">
    </p:cNvPr>
          <p:cNvSpPr>
            <a:spLocks noGrp="1"/>
          </p:cNvSpPr>
          <p:nvPr/>
        </p:nvSpPr>
        <p:spPr>
          <a:xfrm rot="0">
            <a:off x="6108700" y="1371600"/>
            <a:ext cx="7620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11690736" name="Text">
    </p:cNvPr>
          <p:cNvSpPr>
            <a:spLocks noGrp="1"/>
          </p:cNvSpPr>
          <p:nvPr/>
        </p:nvSpPr>
        <p:spPr>
          <a:xfrm rot="0">
            <a:off x="5537200" y="1447800"/>
            <a:ext cx="571500" cy="876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</a:p>
        </p:txBody>
      </p:sp>
      <p:sp>
        <p:nvSpPr>
          <p:cNvPr id="2076280385" name="Text">
    </p:cNvPr>
          <p:cNvSpPr>
            <a:spLocks noGrp="1"/>
          </p:cNvSpPr>
          <p:nvPr/>
        </p:nvSpPr>
        <p:spPr>
          <a:xfrm rot="0">
            <a:off x="889000" y="13716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7193910" name="Text">
    </p:cNvPr>
          <p:cNvSpPr>
            <a:spLocks noGrp="1"/>
          </p:cNvSpPr>
          <p:nvPr/>
        </p:nvSpPr>
        <p:spPr>
          <a:xfrm rot="0">
            <a:off x="7124700" y="1371600"/>
            <a:ext cx="26543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7767657" name="Text">
    </p:cNvPr>
          <p:cNvSpPr>
            <a:spLocks noGrp="1"/>
          </p:cNvSpPr>
          <p:nvPr/>
        </p:nvSpPr>
        <p:spPr>
          <a:xfrm rot="0">
            <a:off x="5537200" y="13716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5773731" name="Rectangle"/>
          <p:cNvSpPr>
            <a:spLocks noGrp="1"/>
          </p:cNvSpPr>
          <p:nvPr/>
        </p:nvSpPr>
        <p:spPr>
          <a:xfrm>
            <a:off x="6870700" y="1371600"/>
            <a:ext cx="254000" cy="952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