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52114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7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0" autoAdjust="0"/>
    <p:restoredTop sz="96391" autoAdjust="0"/>
  </p:normalViewPr>
  <p:slideViewPr>
    <p:cSldViewPr>
      <p:cViewPr varScale="1">
        <p:scale>
          <a:sx n="94" d="100"/>
          <a:sy n="94" d="100"/>
        </p:scale>
        <p:origin x="396" y="78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handoutMasters/handoutMaster1.xml" Type="http://schemas.openxmlformats.org/officeDocument/2006/relationships/handoutMaster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1960" b="true">
                <a:latin typeface="맑은 고딕"/>
              </a:rPr>
              <a:t>[2023.04.11 ~ 2023.04.17]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sz="1960" b="true">
                <a:solidFill>
                  <a:srgbClr val="000000"/>
                </a:solidFill>
                <a:latin typeface="맑은 고딕"/>
              </a:rPr>
              <a:t>4월 4주차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A4 용지(210x297mm)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굴림</vt:lpstr>
      <vt:lpstr>굴림체</vt:lpstr>
      <vt:lpstr>맑은 고딕</vt:lpstr>
      <vt:lpstr>아리따M</vt:lpstr>
      <vt:lpstr>Arial</vt:lpstr>
      <vt:lpstr>Times New Roman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이지은()</cp:lastModifiedBy>
  <dcterms:modified xsi:type="dcterms:W3CDTF">2023-04-11T09:54:43Z</dcterms:modified>
  <cp:revision>11683</cp:revision>
  <dc:title>Slide 1</dc:title>
  <cp:version>1000.0000.01</cp:version>
</cp:coreProperties>
</file>