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80684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3379163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021454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489633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676813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493126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34130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54794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764982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043699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23224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306754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68813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289949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05602500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44463108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159173811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여부 Self-check시 자동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 이메일 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전결권자 필드에  SHAHEEN 프로젝트 관련 2개  결재선 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션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지방사업장 중식비, 조식비, 교통비 신청서 개발 요청 - 약정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</a:p>
        </p:txBody>
      </p:sp>
      <p:sp>
        <p:nvSpPr>
          <p:cNvPr id="178160727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20175245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364923203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[TR] 법인카드 전송 데이터 조건 생성일 추가 (ZCOT9010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 (ZSIR2000, ZSIV1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FI 전표생성 개발 (ZFI_RFC_RECE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IVE_POSTING)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임직원 경조금 신청서 CO 약정 체크 개발 (ZCO_BUD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_COMT)</a:t>
            </a:r>
          </a:p>
        </p:txBody>
      </p:sp>
      <p:sp>
        <p:nvSpPr>
          <p:cNvPr id="1813768006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316238510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239997967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433315540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8918143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733699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218379394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</a:p>
        </p:txBody>
      </p:sp>
      <p:sp>
        <p:nvSpPr>
          <p:cNvPr id="170290824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</a:p>
        </p:txBody>
      </p:sp>
      <p:sp>
        <p:nvSpPr>
          <p:cNvPr id="698300016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140787568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393907749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고정공제 신청시 결재예정자에게 결재 요청 문자 발송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fiori 일부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문의응대 및 확인작업(국민연금,건강보험 업로드 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류 관련 문의응대 및 pdf 원격지원)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 신청서 미사용 항목 삭제 요청(변경/취소 MRD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</a:p>
        </p:txBody>
      </p:sp>
      <p:sp>
        <p:nvSpPr>
          <p:cNvPr id="1786654433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</a:p>
        </p:txBody>
      </p:sp>
      <p:sp>
        <p:nvSpPr>
          <p:cNvPr id="981645672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0420</a:t>
            </a:r>
            <a:br/>
            <a:br/>
          </a:p>
        </p:txBody>
      </p:sp>
      <p:sp>
        <p:nvSpPr>
          <p:cNvPr id="187825947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914460712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0941356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27566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972953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205005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111824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1485998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8934731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1757331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9930052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289285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706328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948000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313824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89833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1559081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737087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94307027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</a:p>
        </p:txBody>
      </p:sp>
      <p:sp>
        <p:nvSpPr>
          <p:cNvPr id="163500802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</a:p>
        </p:txBody>
      </p:sp>
      <p:sp>
        <p:nvSpPr>
          <p:cNvPr id="127847742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59113951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5187960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수급상황기록상 대한항공 율도저유소(인도처:106837) j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et a-1 매출 분류 예외 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SAP ZVTR1000 및 SAP ZVTR1020 상 '선박평가요청'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정보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구매그룹 명칭 변경 요청</a:t>
            </a:r>
          </a:p>
        </p:txBody>
      </p:sp>
      <p:sp>
        <p:nvSpPr>
          <p:cNvPr id="3825737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5874936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30914901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8616929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078644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160551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108047740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</a:p>
        </p:txBody>
      </p:sp>
      <p:sp>
        <p:nvSpPr>
          <p:cNvPr id="23582085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58624563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7699861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7695452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4월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자동 Log Out 관련 내역 정리 및 전달(ZB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C_AUTO_LOG_OUT_*)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프로젝트에 따른 BC 미팅(인터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SAP GUI SNC 설정작업에 따른 HCM개발 SAP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서비스 리스타트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RFC 통신 내역 확인 및 업무지원(RTS Das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hboard System)</a:t>
            </a:r>
          </a:p>
        </p:txBody>
      </p:sp>
      <p:sp>
        <p:nvSpPr>
          <p:cNvPr id="118175219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8722766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121192891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</a:p>
        </p:txBody>
      </p:sp>
      <p:sp>
        <p:nvSpPr>
          <p:cNvPr id="72563586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167358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2480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169901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69219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0463894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3632797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7085734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982058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66187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26669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8448914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485034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761960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90555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7570343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125169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56018941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98334326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106329754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9035944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8050002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[SHAHEEN] ERP PO 접근 권한 변경 요청* 프로젝트구매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관련 건은 허가된 사용자만 조회할 수 있게 FIELD EXIT 로직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</a:t>
            </a:r>
          </a:p>
        </p:txBody>
      </p:sp>
      <p:sp>
        <p:nvSpPr>
          <p:cNvPr id="186589374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br/>
          </a:p>
        </p:txBody>
      </p:sp>
      <p:sp>
        <p:nvSpPr>
          <p:cNvPr id="143431893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br/>
          </a:p>
        </p:txBody>
      </p:sp>
      <p:sp>
        <p:nvSpPr>
          <p:cNvPr id="45063345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  <a:br/>
          </a:p>
        </p:txBody>
      </p:sp>
      <p:sp>
        <p:nvSpPr>
          <p:cNvPr id="197940622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91325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876402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61836420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3274182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</a:p>
        </p:txBody>
      </p:sp>
      <p:sp>
        <p:nvSpPr>
          <p:cNvPr id="20654751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0303133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366788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보류주문 수정기능 보완</a:t>
            </a:r>
          </a:p>
        </p:txBody>
      </p:sp>
      <p:sp>
        <p:nvSpPr>
          <p:cNvPr id="85509450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75129922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</a:p>
        </p:txBody>
      </p:sp>
      <p:sp>
        <p:nvSpPr>
          <p:cNvPr id="117824933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35195133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547505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4899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6656455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261877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6730745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481250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045871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459555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185700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43832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591819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464023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15849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0634629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2148295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48221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</a:p>
        </p:txBody>
      </p:sp>
      <p:sp>
        <p:nvSpPr>
          <p:cNvPr id="191282016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106892865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ITSM-93999 zsdr1040(주문처리내역) 거부사유 일괄해제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기능개발 요청</a:t>
            </a:r>
          </a:p>
        </p:txBody>
      </p:sp>
      <p:sp>
        <p:nvSpPr>
          <p:cNvPr id="104292134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08193825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34302164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ITSM-93999 zsdr1040(주문처리내역) 거부사유 일괄해제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기능개발 요청</a:t>
            </a:r>
          </a:p>
        </p:txBody>
      </p:sp>
      <p:sp>
        <p:nvSpPr>
          <p:cNvPr id="5323588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</a:p>
        </p:txBody>
      </p:sp>
      <p:sp>
        <p:nvSpPr>
          <p:cNvPr id="181803813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77715560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7197578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495915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