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29722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278869484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38898324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9373453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2240989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26544568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8257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71989218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26030964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869225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32023264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856279652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5429144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30415599" name="Frame"/>
          <p:cNvSpPr>
            <a:spLocks noGrp="1"/>
          </p:cNvSpPr>
          <p:nvPr/>
        </p:nvSpPr>
        <p:spPr>
          <a:xfrm>
            <a:off x="25400" y="49403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8035706" name="Text">
    </p:cNvPr>
          <p:cNvSpPr>
            <a:spLocks noGrp="1"/>
          </p:cNvSpPr>
          <p:nvPr/>
        </p:nvSpPr>
        <p:spPr>
          <a:xfrm rot="0">
            <a:off x="152400" y="4965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27704366" name="Text">
    </p:cNvPr>
          <p:cNvSpPr>
            <a:spLocks noGrp="1"/>
          </p:cNvSpPr>
          <p:nvPr/>
        </p:nvSpPr>
        <p:spPr>
          <a:xfrm rot="0">
            <a:off x="6451600" y="5499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4794375" name="Text">
    </p:cNvPr>
          <p:cNvSpPr>
            <a:spLocks noGrp="1"/>
          </p:cNvSpPr>
          <p:nvPr/>
        </p:nvSpPr>
        <p:spPr>
          <a:xfrm rot="0">
            <a:off x="2057400" y="5499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8805007" name="Text">
    </p:cNvPr>
          <p:cNvSpPr>
            <a:spLocks noGrp="1"/>
          </p:cNvSpPr>
          <p:nvPr/>
        </p:nvSpPr>
        <p:spPr>
          <a:xfrm rot="0">
            <a:off x="101600" y="5499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4242578" name="Text">
    </p:cNvPr>
          <p:cNvSpPr>
            <a:spLocks noGrp="1"/>
          </p:cNvSpPr>
          <p:nvPr/>
        </p:nvSpPr>
        <p:spPr>
          <a:xfrm rot="0">
            <a:off x="101600" y="5257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433369375" name="Text">
    </p:cNvPr>
          <p:cNvSpPr>
            <a:spLocks noGrp="1"/>
          </p:cNvSpPr>
          <p:nvPr/>
        </p:nvSpPr>
        <p:spPr>
          <a:xfrm rot="0">
            <a:off x="2057400" y="5257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87002729" name="Text">
    </p:cNvPr>
          <p:cNvSpPr>
            <a:spLocks noGrp="1"/>
          </p:cNvSpPr>
          <p:nvPr/>
        </p:nvSpPr>
        <p:spPr>
          <a:xfrm rot="0">
            <a:off x="6451600" y="5257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930741832" name="Text">
    </p:cNvPr>
          <p:cNvSpPr>
            <a:spLocks noGrp="1"/>
          </p:cNvSpPr>
          <p:nvPr/>
        </p:nvSpPr>
        <p:spPr>
          <a:xfrm rot="0">
            <a:off x="101600" y="5791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8729377" name="Text">
    </p:cNvPr>
          <p:cNvSpPr>
            <a:spLocks noGrp="1"/>
          </p:cNvSpPr>
          <p:nvPr/>
        </p:nvSpPr>
        <p:spPr>
          <a:xfrm rot="0">
            <a:off x="6451600" y="5791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090029" name="Text">
    </p:cNvPr>
          <p:cNvSpPr>
            <a:spLocks noGrp="1"/>
          </p:cNvSpPr>
          <p:nvPr/>
        </p:nvSpPr>
        <p:spPr>
          <a:xfrm rot="0">
            <a:off x="2057400" y="5791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4517588" name="Text">
    </p:cNvPr>
          <p:cNvSpPr>
            <a:spLocks noGrp="1"/>
          </p:cNvSpPr>
          <p:nvPr/>
        </p:nvSpPr>
        <p:spPr>
          <a:xfrm rot="0">
            <a:off x="1244600" y="5791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2856614" name="Text">
    </p:cNvPr>
          <p:cNvSpPr>
            <a:spLocks noGrp="1"/>
          </p:cNvSpPr>
          <p:nvPr/>
        </p:nvSpPr>
        <p:spPr>
          <a:xfrm rot="0">
            <a:off x="1244600" y="5499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6522505" name="Text">
    </p:cNvPr>
          <p:cNvSpPr>
            <a:spLocks noGrp="1"/>
          </p:cNvSpPr>
          <p:nvPr/>
        </p:nvSpPr>
        <p:spPr>
          <a:xfrm rot="0">
            <a:off x="1244600" y="5257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150030981" name="Text">
    </p:cNvPr>
          <p:cNvSpPr>
            <a:spLocks noGrp="1"/>
          </p:cNvSpPr>
          <p:nvPr/>
        </p:nvSpPr>
        <p:spPr>
          <a:xfrm rot="0">
            <a:off x="8102600" y="5791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8804092" name="Text">
    </p:cNvPr>
          <p:cNvSpPr>
            <a:spLocks noGrp="1"/>
          </p:cNvSpPr>
          <p:nvPr/>
        </p:nvSpPr>
        <p:spPr>
          <a:xfrm rot="0">
            <a:off x="8102600" y="5257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62083462" name="Text">
    </p:cNvPr>
          <p:cNvSpPr>
            <a:spLocks noGrp="1"/>
          </p:cNvSpPr>
          <p:nvPr/>
        </p:nvSpPr>
        <p:spPr>
          <a:xfrm rot="0">
            <a:off x="8102600" y="5499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7392785" name="Frame"/>
          <p:cNvSpPr>
            <a:spLocks noGrp="1"/>
          </p:cNvSpPr>
          <p:nvPr/>
        </p:nvSpPr>
        <p:spPr>
          <a:xfrm>
            <a:off x="101600" y="28321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15288694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74185570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48205938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66905436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9969054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47887880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68880318" name="Frame"/>
          <p:cNvSpPr>
            <a:spLocks noGrp="1"/>
          </p:cNvSpPr>
          <p:nvPr/>
        </p:nvSpPr>
        <p:spPr>
          <a:xfrm>
            <a:off x="165100" y="41529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9985011" name="Text">
    </p:cNvPr>
          <p:cNvSpPr>
            <a:spLocks noGrp="1"/>
          </p:cNvSpPr>
          <p:nvPr/>
        </p:nvSpPr>
        <p:spPr>
          <a:xfrm rot="0">
            <a:off x="165100" y="4127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67945584" name="Text">
    </p:cNvPr>
          <p:cNvSpPr>
            <a:spLocks noGrp="1"/>
          </p:cNvSpPr>
          <p:nvPr/>
        </p:nvSpPr>
        <p:spPr>
          <a:xfrm rot="0">
            <a:off x="965200" y="41783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[ATSS] 가용 차량 리스트 출력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지류상품권 모바일 상품권 교환 회수 CRM, GCMS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ERP Data와 RTS Dashboard간 Interface 정보 요청</a:t>
            </a:r>
          </a:p>
        </p:txBody>
      </p:sp>
      <p:sp>
        <p:nvSpPr>
          <p:cNvPr id="1802797451" name="Text">
    </p:cNvPr>
          <p:cNvSpPr>
            <a:spLocks noGrp="1"/>
          </p:cNvSpPr>
          <p:nvPr/>
        </p:nvSpPr>
        <p:spPr>
          <a:xfrm rot="0">
            <a:off x="7239000" y="41783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01933666" name="Text">
    </p:cNvPr>
          <p:cNvSpPr>
            <a:spLocks noGrp="1"/>
          </p:cNvSpPr>
          <p:nvPr/>
        </p:nvSpPr>
        <p:spPr>
          <a:xfrm rot="0">
            <a:off x="5549900" y="41783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2011658361" name="Text">
    </p:cNvPr>
          <p:cNvSpPr>
            <a:spLocks noGrp="1"/>
          </p:cNvSpPr>
          <p:nvPr/>
        </p:nvSpPr>
        <p:spPr>
          <a:xfrm rot="0">
            <a:off x="901700" y="4127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42396" name="Text">
    </p:cNvPr>
          <p:cNvSpPr>
            <a:spLocks noGrp="1"/>
          </p:cNvSpPr>
          <p:nvPr/>
        </p:nvSpPr>
        <p:spPr>
          <a:xfrm rot="0">
            <a:off x="6121400" y="41275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9624958" name="Text">
    </p:cNvPr>
          <p:cNvSpPr>
            <a:spLocks noGrp="1"/>
          </p:cNvSpPr>
          <p:nvPr/>
        </p:nvSpPr>
        <p:spPr>
          <a:xfrm rot="0">
            <a:off x="5549900" y="4127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5797364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291814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871380418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ITSM-91037 실수송 거리 측정데이타 erp 연동요청</a:t>
            </a:r>
          </a:p>
        </p:txBody>
      </p:sp>
      <p:sp>
        <p:nvSpPr>
          <p:cNvPr id="1962500685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99390196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2088106859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0301954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9286790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7648271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25532196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4217781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20306724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[LOPAS] 출하예측 검증 필드 값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복수운영 거래처  리스트 산출 로직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비용이 있는 교육훈련신청서 전표생성 오류 확인 및 처리방안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화학물질관리시스템 구축 반영</a:t>
            </a:r>
          </a:p>
        </p:txBody>
      </p:sp>
      <p:sp>
        <p:nvSpPr>
          <p:cNvPr id="1054334578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31447307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658099389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</a:p>
        </p:txBody>
      </p:sp>
      <p:sp>
        <p:nvSpPr>
          <p:cNvPr id="76059953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053788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6354254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5561376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4062925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5443715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91626853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임직원 경조금 신청서 CO 약정 체크 개발 (ZCO_BUD_COMT)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월 마감자료 수정 프로그램 추가 개발 (ZSIR2000, ZSIV1000)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전송 데이터 조건 생성일 추가 (ZCOT9010)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수급상황기록상 대한항공 율도저유소(인도처:106837) jet a-1 매출 분류 예외 지정</a:t>
            </a:r>
          </a:p>
        </p:txBody>
      </p:sp>
      <p:sp>
        <p:nvSpPr>
          <p:cNvPr id="1261230442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84959504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54645987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</a:p>
        </p:txBody>
      </p:sp>
      <p:sp>
        <p:nvSpPr>
          <p:cNvPr id="77107793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69714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2376410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1299932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