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982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072177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3063192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0512573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052474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845231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496594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804502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929521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311908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64748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811631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901324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132806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84460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</a:p>
        </p:txBody>
      </p:sp>
      <p:sp>
        <p:nvSpPr>
          <p:cNvPr id="28416247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80085507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ITSM-93768전용(법인)카드 사용내역 요청</a:t>
            </a:r>
          </a:p>
        </p:txBody>
      </p:sp>
      <p:sp>
        <p:nvSpPr>
          <p:cNvPr id="10085025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40163735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173245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ITSM-93768전용(법인)카드 사용내역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출하예측 검증 필드 값 오류</a:t>
            </a:r>
          </a:p>
        </p:txBody>
      </p:sp>
      <p:sp>
        <p:nvSpPr>
          <p:cNvPr id="93007054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</a:p>
        </p:txBody>
      </p:sp>
      <p:sp>
        <p:nvSpPr>
          <p:cNvPr id="187186083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4/19</a:t>
            </a:r>
            <a:br/>
          </a:p>
        </p:txBody>
      </p:sp>
      <p:sp>
        <p:nvSpPr>
          <p:cNvPr id="206419384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181742123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684392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01321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180001507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44075678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엔진 처리 지연 관련 대처 방안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</a:p>
        </p:txBody>
      </p:sp>
      <p:sp>
        <p:nvSpPr>
          <p:cNvPr id="34411904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7730249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662388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정보처리신청서의 처리주체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입찰번호 RQ230400152 안전검토여부 변경(아니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오 → 예)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계약검토회신서 종결 취소 처리</a:t>
            </a:r>
          </a:p>
        </p:txBody>
      </p:sp>
      <p:sp>
        <p:nvSpPr>
          <p:cNvPr id="24592441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</a:p>
        </p:txBody>
      </p:sp>
      <p:sp>
        <p:nvSpPr>
          <p:cNvPr id="2024034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</a:p>
        </p:txBody>
      </p:sp>
      <p:sp>
        <p:nvSpPr>
          <p:cNvPr id="141805373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304944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384080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326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312408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66591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4570801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096184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900586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324636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325106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27746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72089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119515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12325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770106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7375787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121808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8745612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58855446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533201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49328873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2321832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제품출하현황 export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특정유닛 필터링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펌핑기록 자동 재고 수정 개선작업</a:t>
            </a:r>
          </a:p>
        </p:txBody>
      </p:sp>
      <p:sp>
        <p:nvSpPr>
          <p:cNvPr id="12212733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2535604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76941414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</a:p>
        </p:txBody>
      </p:sp>
      <p:sp>
        <p:nvSpPr>
          <p:cNvPr id="3704816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62126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379685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5962290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</a:p>
        </p:txBody>
      </p:sp>
      <p:sp>
        <p:nvSpPr>
          <p:cNvPr id="93793406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</a:p>
        </p:txBody>
      </p:sp>
      <p:sp>
        <p:nvSpPr>
          <p:cNvPr id="1269479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9516828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80437810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복수운영 거래처  리스트 산출 로직 수정요청</a:t>
            </a:r>
          </a:p>
        </p:txBody>
      </p:sp>
      <p:sp>
        <p:nvSpPr>
          <p:cNvPr id="62887854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2082229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</a:p>
        </p:txBody>
      </p:sp>
      <p:sp>
        <p:nvSpPr>
          <p:cNvPr id="42919439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94657238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808325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63598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013514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843149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623571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890077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491701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8335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19470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31457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36451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806686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2427038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37433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637466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2804576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39693600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21222024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거래업체 원격 지원</a:t>
            </a:r>
          </a:p>
        </p:txBody>
      </p:sp>
      <p:sp>
        <p:nvSpPr>
          <p:cNvPr id="20491900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8380999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4041040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거래업체 원격 지원</a:t>
            </a:r>
          </a:p>
        </p:txBody>
      </p:sp>
      <p:sp>
        <p:nvSpPr>
          <p:cNvPr id="155456231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1865280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69182198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210899177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32627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0600081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999085371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1663598358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인증서 교체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가용 차량 리스트 출력 개발</a:t>
            </a:r>
          </a:p>
        </p:txBody>
      </p:sp>
      <p:sp>
        <p:nvSpPr>
          <p:cNvPr id="1850945211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595157574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122403359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ITSM-93910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gw 키보드 에러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점검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ITSM-94079 변경결과 작성ITSM-94097 변경승인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변경결과 작성ITSM-93415 재배포 변경ITSM-94039 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튼 출력 에러 처리ITSM-94110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신규 거리,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ITSM-94039 변경방법 수정ITSM-93987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CCS 자동 배포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거리/요율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ITSM-94203 견적서 삭제ITSM-94196 변경결과 작성</a:t>
            </a:r>
          </a:p>
        </p:txBody>
      </p:sp>
      <p:sp>
        <p:nvSpPr>
          <p:cNvPr id="1592872470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690001285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101248949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900134440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3356020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87256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31657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968827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706766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758668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4190804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349889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07147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52233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136320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7675704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015382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936038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030647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37592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47416860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22591981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</a:p>
        </p:txBody>
      </p:sp>
      <p:sp>
        <p:nvSpPr>
          <p:cNvPr id="2630941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7221135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8139286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계약서 보관/관리 신청서 (CP 전자결재) 결재선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 - 협조 라인 추가</a:t>
            </a:r>
          </a:p>
        </p:txBody>
      </p:sp>
      <p:sp>
        <p:nvSpPr>
          <p:cNvPr id="120754344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00388100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57401203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28015288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347958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05118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752089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309468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064141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4666617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6869471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22389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056228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60533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235715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868188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440257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363335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9386832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1260670" name="Text">
    </p:cNvPr>
          <p:cNvSpPr>
            <a:spLocks noGrp="1"/>
          </p:cNvSpPr>
          <p:nvPr/>
        </p:nvSpPr>
        <p:spPr>
          <a:xfrm rot="0">
            <a:off x="97028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584397214" name="Text">
    </p:cNvPr>
          <p:cNvSpPr>
            <a:spLocks noGrp="1"/>
          </p:cNvSpPr>
          <p:nvPr/>
        </p:nvSpPr>
        <p:spPr>
          <a:xfrm rot="0">
            <a:off x="93345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943354278" name="Text">
    </p:cNvPr>
          <p:cNvSpPr>
            <a:spLocks noGrp="1"/>
          </p:cNvSpPr>
          <p:nvPr/>
        </p:nvSpPr>
        <p:spPr>
          <a:xfrm rot="0">
            <a:off x="5930900" y="1511300"/>
            <a:ext cx="3403600" cy="303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나의교육수료이력 메뉴 생성</a:t>
            </a:r>
          </a:p>
        </p:txBody>
      </p:sp>
      <p:sp>
        <p:nvSpPr>
          <p:cNvPr id="250991556" name="Text">
    </p:cNvPr>
          <p:cNvSpPr>
            <a:spLocks noGrp="1"/>
          </p:cNvSpPr>
          <p:nvPr/>
        </p:nvSpPr>
        <p:spPr>
          <a:xfrm rot="0">
            <a:off x="5308600" y="1511300"/>
            <a:ext cx="5715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416276298" name="Text">
    </p:cNvPr>
          <p:cNvSpPr>
            <a:spLocks noGrp="1"/>
          </p:cNvSpPr>
          <p:nvPr/>
        </p:nvSpPr>
        <p:spPr>
          <a:xfrm rot="0">
            <a:off x="88900" y="1511300"/>
            <a:ext cx="5715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79190098" name="Text">
    </p:cNvPr>
          <p:cNvSpPr>
            <a:spLocks noGrp="1"/>
          </p:cNvSpPr>
          <p:nvPr/>
        </p:nvSpPr>
        <p:spPr>
          <a:xfrm rot="0">
            <a:off x="711200" y="1511300"/>
            <a:ext cx="3403600" cy="303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비용이 있는 교육훈련신청서 전표생성 오류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방안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'결산회계지침(ACC-A-0001)' 개정 첨부파일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수정후 다운로드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Oracle 감사 사전 대비에 따른 Oracle 서버 이관 작업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(LMSDEV DB 서버)  서비스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교육이력 삭제 요청(CP, LMS)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위험물안전관리자 실무교육 교육훈련신청서 삭제 요청(신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병규/4909)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용역 Finalization Meeting(4/21 10: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00) 회의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나의교육수료이력 메뉴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SOB-01-003 Management Committee 규정 ,활성화 상태로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변경요청. </a:t>
            </a:r>
          </a:p>
        </p:txBody>
      </p:sp>
      <p:sp>
        <p:nvSpPr>
          <p:cNvPr id="505733898" name="Text">
    </p:cNvPr>
          <p:cNvSpPr>
            <a:spLocks noGrp="1"/>
          </p:cNvSpPr>
          <p:nvPr/>
        </p:nvSpPr>
        <p:spPr>
          <a:xfrm rot="0">
            <a:off x="44831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047488761" name="Text">
    </p:cNvPr>
          <p:cNvSpPr>
            <a:spLocks noGrp="1"/>
          </p:cNvSpPr>
          <p:nvPr/>
        </p:nvSpPr>
        <p:spPr>
          <a:xfrm rot="0">
            <a:off x="48514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070507655" name="Text">
    </p:cNvPr>
          <p:cNvSpPr>
            <a:spLocks noGrp="1"/>
          </p:cNvSpPr>
          <p:nvPr/>
        </p:nvSpPr>
        <p:spPr>
          <a:xfrm rot="0">
            <a:off x="41148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73643959" name="Text">
    </p:cNvPr>
          <p:cNvSpPr>
            <a:spLocks noGrp="1"/>
          </p:cNvSpPr>
          <p:nvPr/>
        </p:nvSpPr>
        <p:spPr>
          <a:xfrm rot="0">
            <a:off x="660400" y="1511300"/>
            <a:ext cx="34544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0061637" name="Text">
    </p:cNvPr>
          <p:cNvSpPr>
            <a:spLocks noGrp="1"/>
          </p:cNvSpPr>
          <p:nvPr/>
        </p:nvSpPr>
        <p:spPr>
          <a:xfrm rot="0">
            <a:off x="5880100" y="1511300"/>
            <a:ext cx="34544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9576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151451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119571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0294492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9976741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238176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050432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966095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80050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762616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259206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282709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471573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4953607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181462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208785004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</a:p>
        </p:txBody>
      </p:sp>
      <p:sp>
        <p:nvSpPr>
          <p:cNvPr id="69747268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ERP 연계 부분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(지류상품권판매현황, 모바일상품권판매현황)</a:t>
            </a:r>
          </a:p>
        </p:txBody>
      </p:sp>
      <p:sp>
        <p:nvSpPr>
          <p:cNvPr id="80868657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0686372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79112473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모바일상품권판매 정산 미처리데이터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RPA를 활용한 Application 서비스 모니터링 강화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검토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시큐어코딩 점검을 위한 운영 최신소스 제출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설치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MRO 자재창고 WMS 프로세스 Flow 데이터 및 ERP 인터페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이스 내용 공유</a:t>
            </a:r>
          </a:p>
        </p:txBody>
      </p:sp>
      <p:sp>
        <p:nvSpPr>
          <p:cNvPr id="146540339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207781812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5254009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87981918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332512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383088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81548378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11664872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</a:p>
        </p:txBody>
      </p:sp>
      <p:sp>
        <p:nvSpPr>
          <p:cNvPr id="30559237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667851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0090193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</a:p>
        </p:txBody>
      </p:sp>
      <p:sp>
        <p:nvSpPr>
          <p:cNvPr id="187937706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44020014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51141434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06734897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313698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8181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246067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313144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1187825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718890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9581294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1593678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44320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952492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526515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3470207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620469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7422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266488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9078725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69797832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88057297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34456579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85744902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6444587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 예가산정 - 사전검토 SG 그룹 추가 요청자 : 최병원 책임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ITSM-93867 e-Pro Data 제공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ITSM-94060 입찰의뢰번호 RQ230400372 관련, 첨부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파일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견적의뢰 3건에 대해 하도급법 적용(Check)요청자 : 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상경 책임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ITSM-94164 RQ230400579 견적 의뢰건 연락처 파일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-  엠로업체 운영 확정으로 인수인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 절차 보류        </a:t>
            </a:r>
          </a:p>
        </p:txBody>
      </p:sp>
      <p:sp>
        <p:nvSpPr>
          <p:cNvPr id="112012010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8308208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8129242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br/>
          </a:p>
        </p:txBody>
      </p:sp>
      <p:sp>
        <p:nvSpPr>
          <p:cNvPr id="82929613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729388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3200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068702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243244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689506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676763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839741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974966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78372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644573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651845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41244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6805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718650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79539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17881294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br/>
          </a:p>
        </p:txBody>
      </p:sp>
      <p:sp>
        <p:nvSpPr>
          <p:cNvPr id="256791951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br/>
          </a:p>
        </p:txBody>
      </p:sp>
      <p:sp>
        <p:nvSpPr>
          <p:cNvPr id="1410059050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화학물질관리시스템 로컬환경 구축, 신규 작업공간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후 프로젝트 이관, 소스 및 인터페이스 정의서 형상관리, 업무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인수인계 등</a:t>
            </a:r>
          </a:p>
        </p:txBody>
      </p:sp>
      <p:sp>
        <p:nvSpPr>
          <p:cNvPr id="1344993698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72037555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35607586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화학물질관리시스템 구축 반영</a:t>
            </a:r>
          </a:p>
        </p:txBody>
      </p:sp>
      <p:sp>
        <p:nvSpPr>
          <p:cNvPr id="517483539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423108995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61099178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447771228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1746221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