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690787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359184601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58892778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90541693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54762669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903156006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53315511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914095851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533634528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84672980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266637617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711385216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23021629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96414755" name="Frame"/>
          <p:cNvSpPr>
            <a:spLocks noGrp="1"/>
          </p:cNvSpPr>
          <p:nvPr/>
        </p:nvSpPr>
        <p:spPr>
          <a:xfrm>
            <a:off x="25400" y="53721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9129210" name="Text">
    </p:cNvPr>
          <p:cNvSpPr>
            <a:spLocks noGrp="1"/>
          </p:cNvSpPr>
          <p:nvPr/>
        </p:nvSpPr>
        <p:spPr>
          <a:xfrm rot="0">
            <a:off x="152400" y="5397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676939097" name="Text">
    </p:cNvPr>
          <p:cNvSpPr>
            <a:spLocks noGrp="1"/>
          </p:cNvSpPr>
          <p:nvPr/>
        </p:nvSpPr>
        <p:spPr>
          <a:xfrm rot="0">
            <a:off x="6451600" y="5930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9896696" name="Text">
    </p:cNvPr>
          <p:cNvSpPr>
            <a:spLocks noGrp="1"/>
          </p:cNvSpPr>
          <p:nvPr/>
        </p:nvSpPr>
        <p:spPr>
          <a:xfrm rot="0">
            <a:off x="2057400" y="5930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2168853" name="Text">
    </p:cNvPr>
          <p:cNvSpPr>
            <a:spLocks noGrp="1"/>
          </p:cNvSpPr>
          <p:nvPr/>
        </p:nvSpPr>
        <p:spPr>
          <a:xfrm rot="0">
            <a:off x="101600" y="5930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8543089" name="Text">
    </p:cNvPr>
          <p:cNvSpPr>
            <a:spLocks noGrp="1"/>
          </p:cNvSpPr>
          <p:nvPr/>
        </p:nvSpPr>
        <p:spPr>
          <a:xfrm rot="0">
            <a:off x="101600" y="5689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839907747" name="Text">
    </p:cNvPr>
          <p:cNvSpPr>
            <a:spLocks noGrp="1"/>
          </p:cNvSpPr>
          <p:nvPr/>
        </p:nvSpPr>
        <p:spPr>
          <a:xfrm rot="0">
            <a:off x="2057400" y="5689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69702085" name="Text">
    </p:cNvPr>
          <p:cNvSpPr>
            <a:spLocks noGrp="1"/>
          </p:cNvSpPr>
          <p:nvPr/>
        </p:nvSpPr>
        <p:spPr>
          <a:xfrm rot="0">
            <a:off x="6451600" y="5689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055436061" name="Text">
    </p:cNvPr>
          <p:cNvSpPr>
            <a:spLocks noGrp="1"/>
          </p:cNvSpPr>
          <p:nvPr/>
        </p:nvSpPr>
        <p:spPr>
          <a:xfrm rot="0">
            <a:off x="101600" y="6223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53018150" name="Text">
    </p:cNvPr>
          <p:cNvSpPr>
            <a:spLocks noGrp="1"/>
          </p:cNvSpPr>
          <p:nvPr/>
        </p:nvSpPr>
        <p:spPr>
          <a:xfrm rot="0">
            <a:off x="6451600" y="6223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1497282" name="Text">
    </p:cNvPr>
          <p:cNvSpPr>
            <a:spLocks noGrp="1"/>
          </p:cNvSpPr>
          <p:nvPr/>
        </p:nvSpPr>
        <p:spPr>
          <a:xfrm rot="0">
            <a:off x="2057400" y="6223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6872259" name="Text">
    </p:cNvPr>
          <p:cNvSpPr>
            <a:spLocks noGrp="1"/>
          </p:cNvSpPr>
          <p:nvPr/>
        </p:nvSpPr>
        <p:spPr>
          <a:xfrm rot="0">
            <a:off x="1244600" y="6223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17973492" name="Text">
    </p:cNvPr>
          <p:cNvSpPr>
            <a:spLocks noGrp="1"/>
          </p:cNvSpPr>
          <p:nvPr/>
        </p:nvSpPr>
        <p:spPr>
          <a:xfrm rot="0">
            <a:off x="1244600" y="5930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7490519" name="Text">
    </p:cNvPr>
          <p:cNvSpPr>
            <a:spLocks noGrp="1"/>
          </p:cNvSpPr>
          <p:nvPr/>
        </p:nvSpPr>
        <p:spPr>
          <a:xfrm rot="0">
            <a:off x="1244600" y="5689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211747815" name="Text">
    </p:cNvPr>
          <p:cNvSpPr>
            <a:spLocks noGrp="1"/>
          </p:cNvSpPr>
          <p:nvPr/>
        </p:nvSpPr>
        <p:spPr>
          <a:xfrm rot="0">
            <a:off x="8102600" y="6223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7844065" name="Text">
    </p:cNvPr>
          <p:cNvSpPr>
            <a:spLocks noGrp="1"/>
          </p:cNvSpPr>
          <p:nvPr/>
        </p:nvSpPr>
        <p:spPr>
          <a:xfrm rot="0">
            <a:off x="8102600" y="5689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700751763" name="Text">
    </p:cNvPr>
          <p:cNvSpPr>
            <a:spLocks noGrp="1"/>
          </p:cNvSpPr>
          <p:nvPr/>
        </p:nvSpPr>
        <p:spPr>
          <a:xfrm rot="0">
            <a:off x="8102600" y="5930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86174494" name="Frame"/>
          <p:cNvSpPr>
            <a:spLocks noGrp="1"/>
          </p:cNvSpPr>
          <p:nvPr/>
        </p:nvSpPr>
        <p:spPr>
          <a:xfrm>
            <a:off x="101600" y="3263900"/>
            <a:ext cx="9779000" cy="194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44606353" name="Text">
    </p:cNvPr>
          <p:cNvSpPr>
            <a:spLocks noGrp="1"/>
          </p:cNvSpPr>
          <p:nvPr/>
        </p:nvSpPr>
        <p:spPr>
          <a:xfrm rot="0">
            <a:off x="165100" y="3327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57931132" name="Text">
    </p:cNvPr>
          <p:cNvSpPr>
            <a:spLocks noGrp="1"/>
          </p:cNvSpPr>
          <p:nvPr/>
        </p:nvSpPr>
        <p:spPr>
          <a:xfrm rot="0">
            <a:off x="152400" y="32893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211209544" name="Text">
    </p:cNvPr>
          <p:cNvSpPr>
            <a:spLocks noGrp="1"/>
          </p:cNvSpPr>
          <p:nvPr/>
        </p:nvSpPr>
        <p:spPr>
          <a:xfrm rot="0">
            <a:off x="165100" y="35433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623615992" name="Text">
    </p:cNvPr>
          <p:cNvSpPr>
            <a:spLocks noGrp="1"/>
          </p:cNvSpPr>
          <p:nvPr/>
        </p:nvSpPr>
        <p:spPr>
          <a:xfrm rot="0">
            <a:off x="901700" y="35433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29404944" name="Text">
    </p:cNvPr>
          <p:cNvSpPr>
            <a:spLocks noGrp="1"/>
          </p:cNvSpPr>
          <p:nvPr/>
        </p:nvSpPr>
        <p:spPr>
          <a:xfrm rot="0">
            <a:off x="5549900" y="35433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2046781215" name="Text">
    </p:cNvPr>
          <p:cNvSpPr>
            <a:spLocks noGrp="1"/>
          </p:cNvSpPr>
          <p:nvPr/>
        </p:nvSpPr>
        <p:spPr>
          <a:xfrm rot="0">
            <a:off x="6121400" y="35433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034953919" name="Frame"/>
          <p:cNvSpPr>
            <a:spLocks noGrp="1"/>
          </p:cNvSpPr>
          <p:nvPr/>
        </p:nvSpPr>
        <p:spPr>
          <a:xfrm>
            <a:off x="165100" y="45847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60830040" name="Text">
    </p:cNvPr>
          <p:cNvSpPr>
            <a:spLocks noGrp="1"/>
          </p:cNvSpPr>
          <p:nvPr/>
        </p:nvSpPr>
        <p:spPr>
          <a:xfrm rot="0">
            <a:off x="165100" y="45593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917679398" name="Text">
    </p:cNvPr>
          <p:cNvSpPr>
            <a:spLocks noGrp="1"/>
          </p:cNvSpPr>
          <p:nvPr/>
        </p:nvSpPr>
        <p:spPr>
          <a:xfrm rot="0">
            <a:off x="965200" y="46101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[LOPAS] 이관수송 현황 데이터 쿼리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특근확인서 출근시간 활성화 및 특근시작시간 필수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배차계획정보 전송 SKIPC 이관물량 전용출하지정</a:t>
            </a:r>
          </a:p>
        </p:txBody>
      </p:sp>
      <p:sp>
        <p:nvSpPr>
          <p:cNvPr id="880272240" name="Text">
    </p:cNvPr>
          <p:cNvSpPr>
            <a:spLocks noGrp="1"/>
          </p:cNvSpPr>
          <p:nvPr/>
        </p:nvSpPr>
        <p:spPr>
          <a:xfrm rot="0">
            <a:off x="7239000" y="46101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0426397" name="Text">
    </p:cNvPr>
          <p:cNvSpPr>
            <a:spLocks noGrp="1"/>
          </p:cNvSpPr>
          <p:nvPr/>
        </p:nvSpPr>
        <p:spPr>
          <a:xfrm rot="0">
            <a:off x="5549900" y="46101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907054605" name="Text">
    </p:cNvPr>
          <p:cNvSpPr>
            <a:spLocks noGrp="1"/>
          </p:cNvSpPr>
          <p:nvPr/>
        </p:nvSpPr>
        <p:spPr>
          <a:xfrm rot="0">
            <a:off x="901700" y="45593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67582836" name="Text">
    </p:cNvPr>
          <p:cNvSpPr>
            <a:spLocks noGrp="1"/>
          </p:cNvSpPr>
          <p:nvPr/>
        </p:nvSpPr>
        <p:spPr>
          <a:xfrm rot="0">
            <a:off x="6121400" y="45593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12738266" name="Text">
    </p:cNvPr>
          <p:cNvSpPr>
            <a:spLocks noGrp="1"/>
          </p:cNvSpPr>
          <p:nvPr/>
        </p:nvSpPr>
        <p:spPr>
          <a:xfrm rot="0">
            <a:off x="5549900" y="45593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4067650" name="Frame"/>
          <p:cNvSpPr>
            <a:spLocks noGrp="1"/>
          </p:cNvSpPr>
          <p:nvPr/>
        </p:nvSpPr>
        <p:spPr>
          <a:xfrm>
            <a:off x="165100" y="38862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69093200" name="Text">
    </p:cNvPr>
          <p:cNvSpPr>
            <a:spLocks noGrp="1"/>
          </p:cNvSpPr>
          <p:nvPr/>
        </p:nvSpPr>
        <p:spPr>
          <a:xfrm rot="0">
            <a:off x="165100" y="38862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38984553" name="Text">
    </p:cNvPr>
          <p:cNvSpPr>
            <a:spLocks noGrp="1"/>
          </p:cNvSpPr>
          <p:nvPr/>
        </p:nvSpPr>
        <p:spPr>
          <a:xfrm rot="0">
            <a:off x="965200" y="39624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자가수송 T/T차량 GPS위치 관제를 위한 배차정보 및 출하정보 인터페이스 구축</a:t>
            </a:r>
          </a:p>
        </p:txBody>
      </p:sp>
      <p:sp>
        <p:nvSpPr>
          <p:cNvPr id="1646479850" name="Text">
    </p:cNvPr>
          <p:cNvSpPr>
            <a:spLocks noGrp="1"/>
          </p:cNvSpPr>
          <p:nvPr/>
        </p:nvSpPr>
        <p:spPr>
          <a:xfrm rot="0">
            <a:off x="7239000" y="39624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77892418" name="Text">
    </p:cNvPr>
          <p:cNvSpPr>
            <a:spLocks noGrp="1"/>
          </p:cNvSpPr>
          <p:nvPr/>
        </p:nvSpPr>
        <p:spPr>
          <a:xfrm rot="0">
            <a:off x="5549900" y="39624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1149456673" name="Text">
    </p:cNvPr>
          <p:cNvSpPr>
            <a:spLocks noGrp="1"/>
          </p:cNvSpPr>
          <p:nvPr/>
        </p:nvSpPr>
        <p:spPr>
          <a:xfrm rot="0">
            <a:off x="901700" y="38862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4164683" name="Text">
    </p:cNvPr>
          <p:cNvSpPr>
            <a:spLocks noGrp="1"/>
          </p:cNvSpPr>
          <p:nvPr/>
        </p:nvSpPr>
        <p:spPr>
          <a:xfrm rot="0">
            <a:off x="6121400" y="38862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71759547" name="Text">
    </p:cNvPr>
          <p:cNvSpPr>
            <a:spLocks noGrp="1"/>
          </p:cNvSpPr>
          <p:nvPr/>
        </p:nvSpPr>
        <p:spPr>
          <a:xfrm rot="0">
            <a:off x="5549900" y="38862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4478653" name="Frame"/>
          <p:cNvSpPr>
            <a:spLocks noGrp="1"/>
          </p:cNvSpPr>
          <p:nvPr/>
        </p:nvSpPr>
        <p:spPr>
          <a:xfrm>
            <a:off x="127000" y="1384300"/>
            <a:ext cx="9779000" cy="1739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90905729" name="Frame"/>
          <p:cNvSpPr>
            <a:spLocks noGrp="1"/>
          </p:cNvSpPr>
          <p:nvPr/>
        </p:nvSpPr>
        <p:spPr>
          <a:xfrm>
            <a:off x="152400" y="25019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51211359" name="Text">
    </p:cNvPr>
          <p:cNvSpPr>
            <a:spLocks noGrp="1"/>
          </p:cNvSpPr>
          <p:nvPr/>
        </p:nvSpPr>
        <p:spPr>
          <a:xfrm rot="0">
            <a:off x="152400" y="24765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390146250" name="Text">
    </p:cNvPr>
          <p:cNvSpPr>
            <a:spLocks noGrp="1"/>
          </p:cNvSpPr>
          <p:nvPr/>
        </p:nvSpPr>
        <p:spPr>
          <a:xfrm rot="0">
            <a:off x="952500" y="2527300"/>
            <a:ext cx="45974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[OSPM] 작업정산서 - 작업정산 결재관리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지류상품권 모바일 등록 개발완료건 인수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[RPA] 계정전환 및 Edit, WMS 점검과정 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SABIC &lt;-&gt; S-OIL EAI시스템 Pre-ISRT</a:t>
            </a:r>
          </a:p>
        </p:txBody>
      </p:sp>
      <p:sp>
        <p:nvSpPr>
          <p:cNvPr id="714396558" name="Text">
    </p:cNvPr>
          <p:cNvSpPr>
            <a:spLocks noGrp="1"/>
          </p:cNvSpPr>
          <p:nvPr/>
        </p:nvSpPr>
        <p:spPr>
          <a:xfrm rot="0">
            <a:off x="7226300" y="25273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801503741" name="Text">
    </p:cNvPr>
          <p:cNvSpPr>
            <a:spLocks noGrp="1"/>
          </p:cNvSpPr>
          <p:nvPr/>
        </p:nvSpPr>
        <p:spPr>
          <a:xfrm rot="0">
            <a:off x="6108700" y="24765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016245512" name="Text">
    </p:cNvPr>
          <p:cNvSpPr>
            <a:spLocks noGrp="1"/>
          </p:cNvSpPr>
          <p:nvPr/>
        </p:nvSpPr>
        <p:spPr>
          <a:xfrm rot="0">
            <a:off x="5537200" y="25273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</a:p>
        </p:txBody>
      </p:sp>
      <p:sp>
        <p:nvSpPr>
          <p:cNvPr id="579589416" name="Text">
    </p:cNvPr>
          <p:cNvSpPr>
            <a:spLocks noGrp="1"/>
          </p:cNvSpPr>
          <p:nvPr/>
        </p:nvSpPr>
        <p:spPr>
          <a:xfrm rot="0">
            <a:off x="889000" y="24765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2766292" name="Text">
    </p:cNvPr>
          <p:cNvSpPr>
            <a:spLocks noGrp="1"/>
          </p:cNvSpPr>
          <p:nvPr/>
        </p:nvSpPr>
        <p:spPr>
          <a:xfrm rot="0">
            <a:off x="7124700" y="24765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25989187" name="Text">
    </p:cNvPr>
          <p:cNvSpPr>
            <a:spLocks noGrp="1"/>
          </p:cNvSpPr>
          <p:nvPr/>
        </p:nvSpPr>
        <p:spPr>
          <a:xfrm rot="0">
            <a:off x="5537200" y="24765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3510213" name="Rectangle"/>
          <p:cNvSpPr>
            <a:spLocks noGrp="1"/>
          </p:cNvSpPr>
          <p:nvPr/>
        </p:nvSpPr>
        <p:spPr>
          <a:xfrm>
            <a:off x="6870700" y="24765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0183729" name="Frame"/>
          <p:cNvSpPr>
            <a:spLocks noGrp="1"/>
          </p:cNvSpPr>
          <p:nvPr/>
        </p:nvSpPr>
        <p:spPr>
          <a:xfrm>
            <a:off x="152400" y="1371600"/>
            <a:ext cx="9639300" cy="1104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25682045" name="Text">
    </p:cNvPr>
          <p:cNvSpPr>
            <a:spLocks noGrp="1"/>
          </p:cNvSpPr>
          <p:nvPr/>
        </p:nvSpPr>
        <p:spPr>
          <a:xfrm rot="0">
            <a:off x="152400" y="1371600"/>
            <a:ext cx="7366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777694590" name="Text">
    </p:cNvPr>
          <p:cNvSpPr>
            <a:spLocks noGrp="1"/>
          </p:cNvSpPr>
          <p:nvPr/>
        </p:nvSpPr>
        <p:spPr>
          <a:xfrm rot="0">
            <a:off x="939800" y="1422400"/>
            <a:ext cx="4610100" cy="1054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국내출장비, 의료비 전표 생성 중 구매처 코드 유무 에러 분석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(ZFI_RFC_RECEIVE_POSTING)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VMI 자재 예약 마감 불가 로직 추가* 가출고 상태인 VMI 자재 예약은 MB22 에서 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감시 에러 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단기여신 판매우량&amp;거래이력양호 한도적용 예외 시스템 개발 필드추가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SABIC 시스템 연동 구축 주문취소 I/F전송 추가</a:t>
            </a:r>
          </a:p>
        </p:txBody>
      </p:sp>
      <p:sp>
        <p:nvSpPr>
          <p:cNvPr id="1913036441" name="Text">
    </p:cNvPr>
          <p:cNvSpPr>
            <a:spLocks noGrp="1"/>
          </p:cNvSpPr>
          <p:nvPr/>
        </p:nvSpPr>
        <p:spPr>
          <a:xfrm rot="0">
            <a:off x="7226300" y="1447800"/>
            <a:ext cx="2552700" cy="1028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626728430" name="Text">
    </p:cNvPr>
          <p:cNvSpPr>
            <a:spLocks noGrp="1"/>
          </p:cNvSpPr>
          <p:nvPr/>
        </p:nvSpPr>
        <p:spPr>
          <a:xfrm rot="0">
            <a:off x="6108700" y="1371600"/>
            <a:ext cx="7620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739705326" name="Text">
    </p:cNvPr>
          <p:cNvSpPr>
            <a:spLocks noGrp="1"/>
          </p:cNvSpPr>
          <p:nvPr/>
        </p:nvSpPr>
        <p:spPr>
          <a:xfrm rot="0">
            <a:off x="5537200" y="1447800"/>
            <a:ext cx="571500" cy="1028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</a:p>
        </p:txBody>
      </p:sp>
      <p:sp>
        <p:nvSpPr>
          <p:cNvPr id="633147105" name="Text">
    </p:cNvPr>
          <p:cNvSpPr>
            <a:spLocks noGrp="1"/>
          </p:cNvSpPr>
          <p:nvPr/>
        </p:nvSpPr>
        <p:spPr>
          <a:xfrm rot="0">
            <a:off x="889000" y="1371600"/>
            <a:ext cx="46482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9967513" name="Text">
    </p:cNvPr>
          <p:cNvSpPr>
            <a:spLocks noGrp="1"/>
          </p:cNvSpPr>
          <p:nvPr/>
        </p:nvSpPr>
        <p:spPr>
          <a:xfrm rot="0">
            <a:off x="7124700" y="1371600"/>
            <a:ext cx="26543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47433873" name="Text">
    </p:cNvPr>
          <p:cNvSpPr>
            <a:spLocks noGrp="1"/>
          </p:cNvSpPr>
          <p:nvPr/>
        </p:nvSpPr>
        <p:spPr>
          <a:xfrm rot="0">
            <a:off x="5537200" y="1371600"/>
            <a:ext cx="5715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6786389" name="Rectangle"/>
          <p:cNvSpPr>
            <a:spLocks noGrp="1"/>
          </p:cNvSpPr>
          <p:nvPr/>
        </p:nvSpPr>
        <p:spPr>
          <a:xfrm>
            <a:off x="6870700" y="1371600"/>
            <a:ext cx="254000" cy="11049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