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</p:sldIdLst>
  <p:sldSz cx="10160000" cy="7429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32086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2851134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9866109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4055599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2621158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54611717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3846279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6528566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4517797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9105099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2817128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09968870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8574451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9768540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4632857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60225627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175434227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검교정 실험장비 프로그램(마스터 등록, 메일 알림발송, CP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전송)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임직원 경조금 신청서 개발 관련 프로그램 수정 (ZFIR902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2)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[FI] 지류상품권 반환처리 프로그램 수정(ZGMR3511)</a:t>
            </a:r>
          </a:p>
        </p:txBody>
      </p:sp>
      <p:sp>
        <p:nvSpPr>
          <p:cNvPr id="1829861583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61990738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01066098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수출체선 지급리스트에 지급처정보 추가 (ZFIR9119)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시험장비 관리 프로그램 인터페이스 추가수정(ZFIR9900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계약직 CP 전송 결재요청시 요청자 사번 작성자 사번 상이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한 오류 분석 및 해결(ZEAM8000)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[FI] 구매처 관리 프로그램 인터페이스 추가수정(ZFIR905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7)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[FI] 지류상품권 반환처리 프로그램 수정(ZGMR3511)</a:t>
            </a:r>
          </a:p>
        </p:txBody>
      </p:sp>
      <p:sp>
        <p:nvSpPr>
          <p:cNvPr id="157403737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996158218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897209128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165485291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07134211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7844593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830633497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</a:p>
        </p:txBody>
      </p:sp>
      <p:sp>
        <p:nvSpPr>
          <p:cNvPr id="38883794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근로시간단축(육아기) 주단위 세부내역 작성란 개발 요청(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50%)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특근확인서 출근시간 활성화 및 특근시작시간 필수 선택 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교육근태 등록/삭제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 과다 발생 현황 관리(SAP HR) 메뉴 신규 개발 요청</a:t>
            </a:r>
          </a:p>
        </p:txBody>
      </p:sp>
      <p:sp>
        <p:nvSpPr>
          <p:cNvPr id="2021254946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068290917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943079681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특근확인서 출근시간 활성화 및 특근시작시간 필수 선택 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전자결재 연동 관련 기능 개선: 특근확인서 확정근태 배치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로 실행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교육근태 등록/삭제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공휴일(추가:부처님오신날) 지정관련 조치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월별KPI자료조회(SAP HR) 메뉴 신규 특근유형 추가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 과다 발생 현황 관리(SAP HR) 메뉴 신규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의료비 최종결재자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급여명세서 개인별 묶음 출력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사직 신청서 사직일 수정 요청</a:t>
            </a:r>
          </a:p>
        </p:txBody>
      </p:sp>
      <p:sp>
        <p:nvSpPr>
          <p:cNvPr id="1182013645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</a:p>
        </p:txBody>
      </p:sp>
      <p:sp>
        <p:nvSpPr>
          <p:cNvPr id="1896064982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</a:p>
        </p:txBody>
      </p:sp>
      <p:sp>
        <p:nvSpPr>
          <p:cNvPr id="678258024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</a:p>
        </p:txBody>
      </p:sp>
      <p:sp>
        <p:nvSpPr>
          <p:cNvPr id="576263981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41756379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17621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0103318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222282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72945590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68545173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13491302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2362351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2477168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5583372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742742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0590468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71402557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6999518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6096500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2315833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716272916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</a:p>
        </p:txBody>
      </p:sp>
      <p:sp>
        <p:nvSpPr>
          <p:cNvPr id="1370105302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특근확인서 출근시간 활성화 및 특근시작시간 필수 선택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휴가신청서 결재 문서 삭제 및 결재 상태 기능 개선</a:t>
            </a:r>
          </a:p>
        </p:txBody>
      </p:sp>
      <p:sp>
        <p:nvSpPr>
          <p:cNvPr id="1608260912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608168509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212876570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제증명 신청서 발급완료 통보시 담당자 정보 등 이메일 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구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특근확인서 출근시간 활성화 및 특근시작시간 필수 선택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→ 복리후생 → 의료비/학자금/경조금 신청서에서 지급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내역보기 시스템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문의 응대 및 확인작업(휴가신청 대근자 메일발송 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인,사회봉사단 공통코드 확인,	동계 작업복 신청 관련 문의)</a:t>
            </a:r>
          </a:p>
        </p:txBody>
      </p:sp>
      <p:sp>
        <p:nvSpPr>
          <p:cNvPr id="2129030552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</a:p>
        </p:txBody>
      </p:sp>
      <p:sp>
        <p:nvSpPr>
          <p:cNvPr id="110603748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0512</a:t>
            </a:r>
            <a:br/>
            <a:br/>
          </a:p>
        </p:txBody>
      </p:sp>
      <p:sp>
        <p:nvSpPr>
          <p:cNvPr id="1268639157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</a:p>
        </p:txBody>
      </p:sp>
      <p:sp>
        <p:nvSpPr>
          <p:cNvPr id="646598042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00240766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88788604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757789726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</a:p>
        </p:txBody>
      </p:sp>
      <p:sp>
        <p:nvSpPr>
          <p:cNvPr id="483903489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ERP MIRO 송장전표 처리 시, 동일 금액 동일 날짜 입력 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면 팝업 처리 되도록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제조 실적 연계를 위한 프로그램 요청</a:t>
            </a:r>
          </a:p>
        </p:txBody>
      </p:sp>
      <p:sp>
        <p:nvSpPr>
          <p:cNvPr id="485092203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521307696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534585397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ERP MIRO 송장전표 처리 시, 동일 금액 동일 날짜 입력 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면 팝업 처리 되도록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제조 실적 연계를 위한 프로그램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구입명세서상 중복 표기PO건의 제외</a:t>
            </a:r>
          </a:p>
        </p:txBody>
      </p:sp>
      <p:sp>
        <p:nvSpPr>
          <p:cNvPr id="1030255631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854501498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</a:p>
        </p:txBody>
      </p:sp>
      <p:sp>
        <p:nvSpPr>
          <p:cNvPr id="1586856779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</a:p>
        </p:txBody>
      </p:sp>
      <p:sp>
        <p:nvSpPr>
          <p:cNvPr id="683662372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43433776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96362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75126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6402692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23716415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6345920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36835704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8183286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4181633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8940378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3738677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1561623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2651731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9185013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4175865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6635527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</a:p>
        </p:txBody>
      </p:sp>
      <p:sp>
        <p:nvSpPr>
          <p:cNvPr id="610720606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</a:p>
        </p:txBody>
      </p:sp>
      <p:sp>
        <p:nvSpPr>
          <p:cNvPr id="45535919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599453935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41961535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177747857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HCM운영 SuccessFactor SFTP 파일 전송 관련 문제건 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인작업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취소된 기존 배치잡 재실행 및 재설정 작업(ZCM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_단기여신(DAILY)_V2)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Sizing For Suite on HANA 수행작업 업무지원(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삼성SDS)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HCM시스템 SAP GUI SNC 프로젝트 작업에 따른 업무 회의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인프라 노후 스토리지 교체 작업에 따른 HCM개발 및 EP서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버 서비스 중단 및 점검작업 업무지원(HQHREPDEVDBAP, H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QHRSAPDEVAP)</a:t>
            </a:r>
          </a:p>
        </p:txBody>
      </p:sp>
      <p:sp>
        <p:nvSpPr>
          <p:cNvPr id="209683693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05/13</a:t>
            </a:r>
            <a:br/>
            <a:br/>
            <a:br/>
          </a:p>
        </p:txBody>
      </p:sp>
      <p:sp>
        <p:nvSpPr>
          <p:cNvPr id="14591890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05/13</a:t>
            </a:r>
            <a:br/>
            <a:br/>
            <a:br/>
          </a:p>
        </p:txBody>
      </p:sp>
      <p:sp>
        <p:nvSpPr>
          <p:cNvPr id="81296204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br/>
          </a:p>
        </p:txBody>
      </p:sp>
      <p:sp>
        <p:nvSpPr>
          <p:cNvPr id="185528752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6256059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62927568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1104632296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</a:p>
        </p:txBody>
      </p:sp>
      <p:sp>
        <p:nvSpPr>
          <p:cNvPr id="6713831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</a:p>
        </p:txBody>
      </p:sp>
      <p:sp>
        <p:nvSpPr>
          <p:cNvPr id="1185525119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90083706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2126348320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</a:p>
        </p:txBody>
      </p:sp>
      <p:sp>
        <p:nvSpPr>
          <p:cNvPr id="2040673502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1919663296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</a:p>
        </p:txBody>
      </p:sp>
      <p:sp>
        <p:nvSpPr>
          <p:cNvPr id="63911606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</a:p>
        </p:txBody>
      </p:sp>
      <p:sp>
        <p:nvSpPr>
          <p:cNvPr id="299965039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30950473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98376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4966652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9786098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584846352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154560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59530202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1099714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303961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6693191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9100944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001109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371189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9576641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4301308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0997545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41625656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</a:p>
        </p:txBody>
      </p:sp>
      <p:sp>
        <p:nvSpPr>
          <p:cNvPr id="1656394782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로그인전 화면 UI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요청- ebiz 호출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스트를 위한 환경 조성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영업담당자 부재시 대결자에 대한 Flow 안내(통합알림)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추가요청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eBiz 주문시 메모 수정기능 보완요청</a:t>
            </a:r>
          </a:p>
        </p:txBody>
      </p:sp>
      <p:sp>
        <p:nvSpPr>
          <p:cNvPr id="204514551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53806652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63958978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로그인전 화면 UI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요청- ebiz 호출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스트를 위한 환경 조성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영업담당자 부재시 대결자에 대한 Flow 안내(통합알림)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추가요청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eBiz 주문시 메모 수정기능 보완요청</a:t>
            </a:r>
          </a:p>
        </p:txBody>
      </p:sp>
      <p:sp>
        <p:nvSpPr>
          <p:cNvPr id="27178782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511149444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</a:p>
        </p:txBody>
      </p:sp>
      <p:sp>
        <p:nvSpPr>
          <p:cNvPr id="1807968854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</a:p>
        </p:txBody>
      </p:sp>
      <p:sp>
        <p:nvSpPr>
          <p:cNvPr id="93824032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4747695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92899838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03311787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138166642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ITSM-92265 자가수송 T/T차량 GPS위치 관제를 위한 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차정보 및 출하정보 인터페이스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ZCMR1091 [입금위배] 거래처별 채권내역 마감 프로그램 개선</a:t>
            </a:r>
          </a:p>
        </p:txBody>
      </p:sp>
      <p:sp>
        <p:nvSpPr>
          <p:cNvPr id="363120401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708126615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872062027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ITSM-92265 자가수송 T/T차량 GPS위치 관제를 위한 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차정보 및 출하정보 인터페이스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E-BIZ 주문시 메모 수정기능 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ZTD_RFC_DRIVER_LIST_TO_SSP 특정 데이터 전송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ZCMR1091 [입금위배] 거래처별 채권내역 마감 프로그램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SABIC I/F 테이블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SABIC Interface 관련 ZPSBR0220 데이터 SELECT 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류 수정</a:t>
            </a:r>
          </a:p>
        </p:txBody>
      </p:sp>
      <p:sp>
        <p:nvSpPr>
          <p:cNvPr id="1765411983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1519764214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</a:p>
        </p:txBody>
      </p:sp>
      <p:sp>
        <p:nvSpPr>
          <p:cNvPr id="1503612844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</a:p>
        </p:txBody>
      </p:sp>
      <p:sp>
        <p:nvSpPr>
          <p:cNvPr id="503107050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14196398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