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22404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6909265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162728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8927764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765084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7207490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641625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07116585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0899703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96097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2028787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5333537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7290674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6206194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8810245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73852944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9602030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3815257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4164221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7012725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796943522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345888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4127861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1094183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4613468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19584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747825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970405300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1839846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40292202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8655251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963274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707103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34344619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9937935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3312362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1009582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10975875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0690299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90015339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시험장비교정이력관리시스템 개발</a:t>
            </a:r>
          </a:p>
        </p:txBody>
      </p:sp>
      <p:sp>
        <p:nvSpPr>
          <p:cNvPr id="1516164558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06404155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29180079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795045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8934485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149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3843466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051194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97701989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44586896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66290264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001656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087830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282104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9566655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3155597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67583346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그룹웨어 사용자 패스워드 재설정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 E-BIZ 윤활유 이비즈 개선 프로젝트</a:t>
            </a:r>
          </a:p>
        </p:txBody>
      </p:sp>
      <p:sp>
        <p:nvSpPr>
          <p:cNvPr id="629781028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45520707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09676754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</a:p>
        </p:txBody>
      </p:sp>
      <p:sp>
        <p:nvSpPr>
          <p:cNvPr id="1026703088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8819296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822019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4989967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92073475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8555551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77830304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 관리 프로그램 인터페이스 추가수정(ZFIR9057)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계약직 CP 전송 결재요청시 요청자 사번 작성자 사번 상이한 오류 분석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Interface 관련 ZPSBR0220 데이터 SELECT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ZTD_RFC_DRIVER_LIST_TO_SSP 특정 데이터 전송 오류</a:t>
            </a:r>
          </a:p>
        </p:txBody>
      </p:sp>
      <p:sp>
        <p:nvSpPr>
          <p:cNvPr id="663144058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6113453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2407141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</a:p>
        </p:txBody>
      </p:sp>
      <p:sp>
        <p:nvSpPr>
          <p:cNvPr id="2068294433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267493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1100099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633057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