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62033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021617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196681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086726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8169340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663676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408198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355820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8134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75936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50993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787633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14357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3299931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307230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41049617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9982244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</a:p>
        </p:txBody>
      </p:sp>
      <p:sp>
        <p:nvSpPr>
          <p:cNvPr id="38530012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128482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4999540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개발/운영서버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ITSM-94760FLBIZ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ITSM-95063대쉬보드 이관수송현황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 파일 그룹화 기준 변경 가능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자료 조회시 조회조건에 따라 결과값이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하지 않거나, 에러발생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ITSM-95081약정취소 요청</a:t>
            </a:r>
          </a:p>
        </p:txBody>
      </p:sp>
      <p:sp>
        <p:nvSpPr>
          <p:cNvPr id="13462833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14446904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5/12</a:t>
            </a:r>
            <a:br/>
          </a:p>
        </p:txBody>
      </p:sp>
      <p:sp>
        <p:nvSpPr>
          <p:cNvPr id="11428587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0921837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198318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35144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</a:p>
        </p:txBody>
      </p:sp>
      <p:sp>
        <p:nvSpPr>
          <p:cNvPr id="120023324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107692173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특근확인서 출근시간 활성화 및 특근시작시간 필수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선택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DCS/ESD System 계정 등록 신청서(협력업체) 기각처리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 관련 이슈</a:t>
            </a:r>
          </a:p>
        </p:txBody>
      </p:sp>
      <p:sp>
        <p:nvSpPr>
          <p:cNvPr id="1776329633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383708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8481095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근로시간단축(육아기) 주단위 세부내역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전자결재와 SHE 인터페이스 신설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고용노동부 공장 책임자 조사 관련 자료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문서 목록 요청(기안지4종)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홍보영화 신청서(본사) 양식 안내 담당자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담당부서 결재라인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OSPM의 작업정산서 - 작업물량 준공여부 오체크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투입인력 점검시 e-IOM 출입기록 현황 출입기록 현황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준 변경 요청</a:t>
            </a:r>
          </a:p>
        </p:txBody>
      </p:sp>
      <p:sp>
        <p:nvSpPr>
          <p:cNvPr id="47557442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89228367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27230298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</a:p>
        </p:txBody>
      </p:sp>
      <p:sp>
        <p:nvSpPr>
          <p:cNvPr id="12702774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053631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5145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0304096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59297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7886948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88983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793734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40989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6544568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825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98921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2603096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4869225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2023264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5627965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429144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63041559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65803570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5277043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4479437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49880500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유량기록 구성시 Lims 조성비 확인 및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운영수율(for SAP-PC)</a:t>
            </a:r>
          </a:p>
        </p:txBody>
      </p:sp>
      <p:sp>
        <p:nvSpPr>
          <p:cNvPr id="66424257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433369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8700272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3074183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72937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09002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</a:p>
        </p:txBody>
      </p:sp>
      <p:sp>
        <p:nvSpPr>
          <p:cNvPr id="76451758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</a:p>
        </p:txBody>
      </p:sp>
      <p:sp>
        <p:nvSpPr>
          <p:cNvPr id="202285661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81652250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5003098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70880409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진행탭에서 삭제상태 거래처 안보이도록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신규유치를 위한 잠재고객 등록시 체크리스트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오피넷 데이터 업데이트 요청</a:t>
            </a:r>
          </a:p>
        </p:txBody>
      </p:sp>
      <p:sp>
        <p:nvSpPr>
          <p:cNvPr id="262083462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727392785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11528869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97418557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20593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9054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996905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788788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6888031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7998501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6794558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279745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193366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16583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2423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1962495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579736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29181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7138041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25006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89939019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208810685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거래업체 지원</a:t>
            </a:r>
          </a:p>
        </p:txBody>
      </p:sp>
      <p:sp>
        <p:nvSpPr>
          <p:cNvPr id="13103019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09286790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85764827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업무거래업체 지원</a:t>
            </a:r>
          </a:p>
        </p:txBody>
      </p:sp>
      <p:sp>
        <p:nvSpPr>
          <p:cNvPr id="162553219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64421778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02030672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05433457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14473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8099389" name="Text">
    </p:cNvPr>
          <p:cNvSpPr>
            <a:spLocks noGrp="1"/>
          </p:cNvSpPr>
          <p:nvPr/>
        </p:nvSpPr>
        <p:spPr>
          <a:xfrm rot="0">
            <a:off x="9702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76059953" name="Text">
    </p:cNvPr>
          <p:cNvSpPr>
            <a:spLocks noGrp="1"/>
          </p:cNvSpPr>
          <p:nvPr/>
        </p:nvSpPr>
        <p:spPr>
          <a:xfrm rot="0">
            <a:off x="93345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</a:p>
        </p:txBody>
      </p:sp>
      <p:sp>
        <p:nvSpPr>
          <p:cNvPr id="70053788" name="Text">
    </p:cNvPr>
          <p:cNvSpPr>
            <a:spLocks noGrp="1"/>
          </p:cNvSpPr>
          <p:nvPr/>
        </p:nvSpPr>
        <p:spPr>
          <a:xfrm rot="0">
            <a:off x="59309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계획보드 가용차량 조회 쿼리 수정미배차문자전송 주출발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지 추가</a:t>
            </a:r>
          </a:p>
        </p:txBody>
      </p:sp>
      <p:sp>
        <p:nvSpPr>
          <p:cNvPr id="1136354254" name="Text">
    </p:cNvPr>
          <p:cNvSpPr>
            <a:spLocks noGrp="1"/>
          </p:cNvSpPr>
          <p:nvPr/>
        </p:nvSpPr>
        <p:spPr>
          <a:xfrm rot="0">
            <a:off x="53086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705561376" name="Text">
    </p:cNvPr>
          <p:cNvSpPr>
            <a:spLocks noGrp="1"/>
          </p:cNvSpPr>
          <p:nvPr/>
        </p:nvSpPr>
        <p:spPr>
          <a:xfrm rot="0">
            <a:off x="88900" y="37719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94062925" name="Text">
    </p:cNvPr>
          <p:cNvSpPr>
            <a:spLocks noGrp="1"/>
          </p:cNvSpPr>
          <p:nvPr/>
        </p:nvSpPr>
        <p:spPr>
          <a:xfrm rot="0">
            <a:off x="711200" y="37719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 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계획보드 가용차량 조회 쿼리 수정미배차문자전송 주출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발지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ITSM-94549 작업유형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거리 및 요율 입력atss 월누적수송비 와 erp 월누적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수송비 상이 값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ITSM-94858 견적서 삭제ITSM-94872 변경결과 작성I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TSM-94871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JIRA(WSS 점검 스텝)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ASM 정기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ITSM-94959 변경결과 작성ITSM-94716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ITSM-95075 변경결과 작성ITSM-95105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그룹웨어 사용자 패스워드 재설정</a:t>
            </a:r>
          </a:p>
        </p:txBody>
      </p:sp>
      <p:sp>
        <p:nvSpPr>
          <p:cNvPr id="165443715" name="Text">
    </p:cNvPr>
          <p:cNvSpPr>
            <a:spLocks noGrp="1"/>
          </p:cNvSpPr>
          <p:nvPr/>
        </p:nvSpPr>
        <p:spPr>
          <a:xfrm rot="0">
            <a:off x="44831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291626853" name="Text">
    </p:cNvPr>
          <p:cNvSpPr>
            <a:spLocks noGrp="1"/>
          </p:cNvSpPr>
          <p:nvPr/>
        </p:nvSpPr>
        <p:spPr>
          <a:xfrm rot="0">
            <a:off x="48514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261230442" name="Text">
    </p:cNvPr>
          <p:cNvSpPr>
            <a:spLocks noGrp="1"/>
          </p:cNvSpPr>
          <p:nvPr/>
        </p:nvSpPr>
        <p:spPr>
          <a:xfrm rot="0">
            <a:off x="4114800" y="37719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484959504" name="Text">
    </p:cNvPr>
          <p:cNvSpPr>
            <a:spLocks noGrp="1"/>
          </p:cNvSpPr>
          <p:nvPr/>
        </p:nvSpPr>
        <p:spPr>
          <a:xfrm rot="0">
            <a:off x="6604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4645987" name="Text">
    </p:cNvPr>
          <p:cNvSpPr>
            <a:spLocks noGrp="1"/>
          </p:cNvSpPr>
          <p:nvPr/>
        </p:nvSpPr>
        <p:spPr>
          <a:xfrm rot="0">
            <a:off x="5880100" y="37719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793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56971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923764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129993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520628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0400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847960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65713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83555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9384106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554433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5797476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31477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9937323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130125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171428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48573891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78470236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654154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25678317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나프타 수행 및 시스템확인 요청,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AA 활성화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정상수행을 위한 데이터 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미수행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'전표처리' 작업 문제상황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문제 확인 -&gt; CP pw 만료기한 안내 팝업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- 해당 로직 추가를 위해 강제로 특정계정       만료직전으로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 논의(인프라팀)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외화송금 AA 다운 및 작업 미수행 -&gt; AA 가 다운되어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있어도 정상작동 하나,     작업이 엑셀 Macro 를 타면서 중단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되는 것     으로 추측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XPlatPorm 설치 시 Component 파일 다운X 현상 확인</a:t>
            </a:r>
          </a:p>
        </p:txBody>
      </p:sp>
      <p:sp>
        <p:nvSpPr>
          <p:cNvPr id="106267225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4587498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97814304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</a:p>
        </p:txBody>
      </p:sp>
      <p:sp>
        <p:nvSpPr>
          <p:cNvPr id="1650168568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0733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009765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740555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6426376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71115753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7274544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13301377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기술검토요청서 및 결과서에 링크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</a:p>
        </p:txBody>
      </p:sp>
      <p:sp>
        <p:nvSpPr>
          <p:cNvPr id="136442894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6143703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9503959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</a:p>
        </p:txBody>
      </p:sp>
      <p:sp>
        <p:nvSpPr>
          <p:cNvPr id="120658136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9365645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108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69413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5967158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280658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6956411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5772152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056274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4815168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757449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43176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24663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78630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4774235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8994558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960527" name="Text">
    </p:cNvPr>
          <p:cNvSpPr>
            <a:spLocks noGrp="1"/>
          </p:cNvSpPr>
          <p:nvPr/>
        </p:nvSpPr>
        <p:spPr>
          <a:xfrm rot="0">
            <a:off x="9702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740018484" name="Text">
    </p:cNvPr>
          <p:cNvSpPr>
            <a:spLocks noGrp="1"/>
          </p:cNvSpPr>
          <p:nvPr/>
        </p:nvSpPr>
        <p:spPr>
          <a:xfrm rot="0">
            <a:off x="93345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41583574" name="Text">
    </p:cNvPr>
          <p:cNvSpPr>
            <a:spLocks noGrp="1"/>
          </p:cNvSpPr>
          <p:nvPr/>
        </p:nvSpPr>
        <p:spPr>
          <a:xfrm rot="0">
            <a:off x="59309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</a:p>
        </p:txBody>
      </p:sp>
      <p:sp>
        <p:nvSpPr>
          <p:cNvPr id="489353319" name="Text">
    </p:cNvPr>
          <p:cNvSpPr>
            <a:spLocks noGrp="1"/>
          </p:cNvSpPr>
          <p:nvPr/>
        </p:nvSpPr>
        <p:spPr>
          <a:xfrm rot="0">
            <a:off x="53086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43875209" name="Text">
    </p:cNvPr>
          <p:cNvSpPr>
            <a:spLocks noGrp="1"/>
          </p:cNvSpPr>
          <p:nvPr/>
        </p:nvSpPr>
        <p:spPr>
          <a:xfrm rot="0">
            <a:off x="88900" y="1511300"/>
            <a:ext cx="5715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3360815" name="Text">
    </p:cNvPr>
          <p:cNvSpPr>
            <a:spLocks noGrp="1"/>
          </p:cNvSpPr>
          <p:nvPr/>
        </p:nvSpPr>
        <p:spPr>
          <a:xfrm rot="0">
            <a:off x="711200" y="1511300"/>
            <a:ext cx="3403600" cy="4102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System 데이터 이전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교육근태 등록/삭제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2023년 1Q 시스템 모의해킹 진단결과 안내 및 취약점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치계획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상 KRI data 수집 관련 확인 요청에 대한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용역 검수확인서 서명후 회신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전자결재시스템-교육결과보고 양식에 기안자가 교대근무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자의 경우 결재라인 추가 가능한지 검토후 회신요청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LUBE부서지침서 카테고리 이동 후 규정관리기안지에서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불가 리스트 확인 및 ROOT값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'VDU-D-C501  U-30400 Normal SU Arrow '외3건 개정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품의 개정오류 확인 및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교육결과보고 및 교육출장비 신청 관련 데이터 조회 안됨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MGW 에서 e-러닝 교육강의 페이지 접근 불가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내부감사 권한 부여 그룹 사용자들이 리스크 대응방안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두 조회되도록 변경요청.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ERM IT 시스템 KRI 생성/profile 수정일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윤활유와 기계건전성 평가를 위한 사용유 분석 및 진단 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습, 첫번째 결재자 오류 원인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교육출장비신청서 작성시 시행교육과정 조회시 버그 수정</a:t>
            </a:r>
          </a:p>
        </p:txBody>
      </p:sp>
      <p:sp>
        <p:nvSpPr>
          <p:cNvPr id="178297234" name="Text">
    </p:cNvPr>
          <p:cNvSpPr>
            <a:spLocks noGrp="1"/>
          </p:cNvSpPr>
          <p:nvPr/>
        </p:nvSpPr>
        <p:spPr>
          <a:xfrm rot="0">
            <a:off x="44831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078192489" name="Text">
    </p:cNvPr>
          <p:cNvSpPr>
            <a:spLocks noGrp="1"/>
          </p:cNvSpPr>
          <p:nvPr/>
        </p:nvSpPr>
        <p:spPr>
          <a:xfrm rot="0">
            <a:off x="48514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525694094" name="Text">
    </p:cNvPr>
          <p:cNvSpPr>
            <a:spLocks noGrp="1"/>
          </p:cNvSpPr>
          <p:nvPr/>
        </p:nvSpPr>
        <p:spPr>
          <a:xfrm rot="0">
            <a:off x="4114800" y="1511300"/>
            <a:ext cx="3683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859436556" name="Text">
    </p:cNvPr>
          <p:cNvSpPr>
            <a:spLocks noGrp="1"/>
          </p:cNvSpPr>
          <p:nvPr/>
        </p:nvSpPr>
        <p:spPr>
          <a:xfrm rot="0">
            <a:off x="6604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7796848" name="Text">
    </p:cNvPr>
          <p:cNvSpPr>
            <a:spLocks noGrp="1"/>
          </p:cNvSpPr>
          <p:nvPr/>
        </p:nvSpPr>
        <p:spPr>
          <a:xfrm rot="0">
            <a:off x="5880100" y="1511300"/>
            <a:ext cx="3454400" cy="410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96473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17728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68537010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575089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606673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021922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96931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35347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13120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6334577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766362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0207915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14994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7875704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854521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8826240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</a:p>
        </p:txBody>
      </p:sp>
      <p:sp>
        <p:nvSpPr>
          <p:cNvPr id="126342934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 요청</a:t>
            </a:r>
          </a:p>
        </p:txBody>
      </p:sp>
      <p:sp>
        <p:nvSpPr>
          <p:cNvPr id="117004766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8928383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83938055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지류식상품권 모바일 상품권 교환 회수 테스트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 정산 데이터 오류 지원 (CRM 데이터 수정 후 GC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MS 수기등록처리)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일일판매보고 품의서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회수분에 대한 거래처 오기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자재 입출고 미등록으로 인한 재고조정등록 데이터 입력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2분기 모의해킹 일정 협의 및 시스템 정보 공유</a:t>
            </a:r>
          </a:p>
        </p:txBody>
      </p:sp>
      <p:sp>
        <p:nvSpPr>
          <p:cNvPr id="1808075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60026378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0511</a:t>
            </a:r>
            <a:br/>
          </a:p>
        </p:txBody>
      </p:sp>
      <p:sp>
        <p:nvSpPr>
          <p:cNvPr id="157978256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</a:p>
        </p:txBody>
      </p:sp>
      <p:sp>
        <p:nvSpPr>
          <p:cNvPr id="13978301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4698226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70041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69640553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05861209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Open API 프로젝트 (노승표 부장님)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169289499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6653166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857059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별첨*ERP pptx를 다루기 위한 labrary 응용 (Embedded 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xcel 파일을 선택/입력/복사) - 라이브러리 추가 고려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개별 주간 보고 출력 기능 추가 (제출일 범위를 지정하여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pptx 출력이 가능하도록 구현)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Opne API 활용 (1) 파이썬 기초 학습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Python Trading System 학습 및 실습</a:t>
            </a:r>
          </a:p>
        </p:txBody>
      </p:sp>
      <p:sp>
        <p:nvSpPr>
          <p:cNvPr id="81155032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75902117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3155594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</a:p>
        </p:txBody>
      </p:sp>
      <p:sp>
        <p:nvSpPr>
          <p:cNvPr id="180989594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82555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428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90980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144202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2938850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1938652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9698494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79930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49054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987152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2920642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1613500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75749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2573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2656556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6516143" name="Text">
    </p:cNvPr>
          <p:cNvSpPr>
            <a:spLocks noGrp="1"/>
          </p:cNvSpPr>
          <p:nvPr/>
        </p:nvSpPr>
        <p:spPr>
          <a:xfrm rot="0">
            <a:off x="9702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533252411" name="Text">
    </p:cNvPr>
          <p:cNvSpPr>
            <a:spLocks noGrp="1"/>
          </p:cNvSpPr>
          <p:nvPr/>
        </p:nvSpPr>
        <p:spPr>
          <a:xfrm rot="0">
            <a:off x="93345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141749586" name="Text">
    </p:cNvPr>
          <p:cNvSpPr>
            <a:spLocks noGrp="1"/>
          </p:cNvSpPr>
          <p:nvPr/>
        </p:nvSpPr>
        <p:spPr>
          <a:xfrm rot="0">
            <a:off x="59309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569836761" name="Text">
    </p:cNvPr>
          <p:cNvSpPr>
            <a:spLocks noGrp="1"/>
          </p:cNvSpPr>
          <p:nvPr/>
        </p:nvSpPr>
        <p:spPr>
          <a:xfrm rot="0">
            <a:off x="53086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631376535" name="Text">
    </p:cNvPr>
          <p:cNvSpPr>
            <a:spLocks noGrp="1"/>
          </p:cNvSpPr>
          <p:nvPr/>
        </p:nvSpPr>
        <p:spPr>
          <a:xfrm rot="0">
            <a:off x="88900" y="15113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37630912" name="Text">
    </p:cNvPr>
          <p:cNvSpPr>
            <a:spLocks noGrp="1"/>
          </p:cNvSpPr>
          <p:nvPr/>
        </p:nvSpPr>
        <p:spPr>
          <a:xfrm rot="0">
            <a:off x="711200" y="15113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견적의뢰건  PJT프로젝트 현황에서 조회 되지 않아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조치 - 요청자 : 최병원 책임(메일)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ITSM-94834 제이디켐홀딩스 주식회사 (SOIL6537) 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사 이력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ITSM-94714 발주번호 : 4501152944, 450115292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4  삭제처리 및 해당건 구매검토 목록에 조회되도록 원복작업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ITSM-94891 홈페이지 유지/운영 용역 구매요구서 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오류 사항의 정정 - GL 계정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ITSM-94997 RQ230400071 예가 변경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해외업체 사업자 등록번호 등록- 요청자 : 정성호 책임메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니져(메일요청)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해당 견적의뢰 예가상세품목 오류 관련내용 파악 협조 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담당자(엠로)</a:t>
            </a:r>
          </a:p>
        </p:txBody>
      </p:sp>
      <p:sp>
        <p:nvSpPr>
          <p:cNvPr id="253750645" name="Text">
    </p:cNvPr>
          <p:cNvSpPr>
            <a:spLocks noGrp="1"/>
          </p:cNvSpPr>
          <p:nvPr/>
        </p:nvSpPr>
        <p:spPr>
          <a:xfrm rot="0">
            <a:off x="44831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374858115" name="Text">
    </p:cNvPr>
          <p:cNvSpPr>
            <a:spLocks noGrp="1"/>
          </p:cNvSpPr>
          <p:nvPr/>
        </p:nvSpPr>
        <p:spPr>
          <a:xfrm rot="0">
            <a:off x="48514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298325938" name="Text">
    </p:cNvPr>
          <p:cNvSpPr>
            <a:spLocks noGrp="1"/>
          </p:cNvSpPr>
          <p:nvPr/>
        </p:nvSpPr>
        <p:spPr>
          <a:xfrm rot="0">
            <a:off x="4114800" y="15113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05/11</a:t>
            </a:r>
            <a:br/>
            <a:br/>
          </a:p>
        </p:txBody>
      </p:sp>
      <p:sp>
        <p:nvSpPr>
          <p:cNvPr id="1009427250" name="Text">
    </p:cNvPr>
          <p:cNvSpPr>
            <a:spLocks noGrp="1"/>
          </p:cNvSpPr>
          <p:nvPr/>
        </p:nvSpPr>
        <p:spPr>
          <a:xfrm rot="0">
            <a:off x="6604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8121351" name="Text">
    </p:cNvPr>
          <p:cNvSpPr>
            <a:spLocks noGrp="1"/>
          </p:cNvSpPr>
          <p:nvPr/>
        </p:nvSpPr>
        <p:spPr>
          <a:xfrm rot="0">
            <a:off x="5880100" y="15113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8932728" name="Text">
    </p:cNvPr>
          <p:cNvSpPr>
            <a:spLocks noGrp="1"/>
          </p:cNvSpPr>
          <p:nvPr/>
        </p:nvSpPr>
        <p:spPr>
          <a:xfrm rot="0">
            <a:off x="9702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888721654" name="Text">
    </p:cNvPr>
          <p:cNvSpPr>
            <a:spLocks noGrp="1"/>
          </p:cNvSpPr>
          <p:nvPr/>
        </p:nvSpPr>
        <p:spPr>
          <a:xfrm rot="0">
            <a:off x="93345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</a:p>
        </p:txBody>
      </p:sp>
      <p:sp>
        <p:nvSpPr>
          <p:cNvPr id="1570948712" name="Text">
    </p:cNvPr>
          <p:cNvSpPr>
            <a:spLocks noGrp="1"/>
          </p:cNvSpPr>
          <p:nvPr/>
        </p:nvSpPr>
        <p:spPr>
          <a:xfrm rot="0">
            <a:off x="5930900" y="40894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특근확인서 출근시간 활성화 및 특근시작시간 필수 선택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ISRT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</a:p>
        </p:txBody>
      </p:sp>
      <p:sp>
        <p:nvSpPr>
          <p:cNvPr id="1696133878" name="Text">
    </p:cNvPr>
          <p:cNvSpPr>
            <a:spLocks noGrp="1"/>
          </p:cNvSpPr>
          <p:nvPr/>
        </p:nvSpPr>
        <p:spPr>
          <a:xfrm rot="0">
            <a:off x="53086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630748627" name="Text">
    </p:cNvPr>
          <p:cNvSpPr>
            <a:spLocks noGrp="1"/>
          </p:cNvSpPr>
          <p:nvPr/>
        </p:nvSpPr>
        <p:spPr>
          <a:xfrm rot="0">
            <a:off x="88900" y="40894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2845795" name="Text">
    </p:cNvPr>
          <p:cNvSpPr>
            <a:spLocks noGrp="1"/>
          </p:cNvSpPr>
          <p:nvPr/>
        </p:nvSpPr>
        <p:spPr>
          <a:xfrm rot="0">
            <a:off x="711200" y="40894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2023.3월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근로시간단축(육아기) 주단위 세부내역 작성란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주문시 메모 수정기능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시험장비교정이력관리시스템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&lt;-&gt; S-OIL EAI시스템 Pre-ISRT</a:t>
            </a:r>
          </a:p>
        </p:txBody>
      </p:sp>
      <p:sp>
        <p:nvSpPr>
          <p:cNvPr id="1482963434" name="Text">
    </p:cNvPr>
          <p:cNvSpPr>
            <a:spLocks noGrp="1"/>
          </p:cNvSpPr>
          <p:nvPr/>
        </p:nvSpPr>
        <p:spPr>
          <a:xfrm rot="0">
            <a:off x="44831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</a:p>
        </p:txBody>
      </p:sp>
      <p:sp>
        <p:nvSpPr>
          <p:cNvPr id="2060058450" name="Text">
    </p:cNvPr>
          <p:cNvSpPr>
            <a:spLocks noGrp="1"/>
          </p:cNvSpPr>
          <p:nvPr/>
        </p:nvSpPr>
        <p:spPr>
          <a:xfrm rot="0">
            <a:off x="48514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41720447" name="Text">
    </p:cNvPr>
          <p:cNvSpPr>
            <a:spLocks noGrp="1"/>
          </p:cNvSpPr>
          <p:nvPr/>
        </p:nvSpPr>
        <p:spPr>
          <a:xfrm rot="0">
            <a:off x="4114800" y="40894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05/08</a:t>
            </a:r>
            <a:br/>
          </a:p>
        </p:txBody>
      </p:sp>
      <p:sp>
        <p:nvSpPr>
          <p:cNvPr id="1623417719" name="Text">
    </p:cNvPr>
          <p:cNvSpPr>
            <a:spLocks noGrp="1"/>
          </p:cNvSpPr>
          <p:nvPr/>
        </p:nvSpPr>
        <p:spPr>
          <a:xfrm rot="0">
            <a:off x="6604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0589036" name="Text">
    </p:cNvPr>
          <p:cNvSpPr>
            <a:spLocks noGrp="1"/>
          </p:cNvSpPr>
          <p:nvPr/>
        </p:nvSpPr>
        <p:spPr>
          <a:xfrm rot="0">
            <a:off x="5880100" y="40894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