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16547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25096705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83059509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6567546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728442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572795510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2056094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406287858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86565856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318393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27930914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870381512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6176110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61584735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106147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69620600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8398542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103608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021184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361971507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210860371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089616392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1953789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9410121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2142077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4117232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7990115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609598539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1415842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877044320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7414854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2854660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2770582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62562336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96201430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20463221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74523838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59891011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2638037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32820074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HCM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신규유치를 위한 잠재고객 등록시 체크리스트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실수송 거리 측정데이타 erp 연동요청</a:t>
            </a:r>
          </a:p>
        </p:txBody>
      </p:sp>
      <p:sp>
        <p:nvSpPr>
          <p:cNvPr id="248338231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32048119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053651677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5973985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782751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0444597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8948653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2293265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271494834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28303191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745887209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7608439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7341258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6763502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1836727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0804126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46584937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[ATSS] 계획보드 가용차량 조회 쿼리 수정미배차문자전송 주출발지 추가배포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KRI 모니터링 연속 등록시 첨부 파일 업로드 오류 확인 및 수정 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영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&lt;-&gt; S-OIL EAI시스템 Pre-ISRT</a:t>
            </a:r>
          </a:p>
        </p:txBody>
      </p:sp>
      <p:sp>
        <p:nvSpPr>
          <p:cNvPr id="1107613514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01285142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98443854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</a:p>
        </p:txBody>
      </p:sp>
      <p:sp>
        <p:nvSpPr>
          <p:cNvPr id="710383034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9518141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0890525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3619883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41349218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6936293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26766412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SRT* 국세청 조사관 조회 연도 제한 로직 수정 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CEO 이취임에 따른 시스템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e-Biz 전체조회시 EAI I/F 오류 발생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인프라 노후 스토리지 교체 작업에 따른 ERP시스템 서비스 중단 및 점검작업</a:t>
            </a:r>
          </a:p>
        </p:txBody>
      </p:sp>
      <p:sp>
        <p:nvSpPr>
          <p:cNvPr id="318969075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05580286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3598002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</a:p>
        </p:txBody>
      </p:sp>
      <p:sp>
        <p:nvSpPr>
          <p:cNvPr id="51889304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948293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2163745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8073370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