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[2023.05.09 ~ 2023.05.15]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9837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96665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8609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48463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545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953020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09971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0396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69319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100944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0110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7118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57664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30130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997545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625656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6563947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</a:p>
        </p:txBody>
      </p:sp>
      <p:sp>
        <p:nvSpPr>
          <p:cNvPr id="20451455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53806652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395897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</a:p>
        </p:txBody>
      </p:sp>
      <p:sp>
        <p:nvSpPr>
          <p:cNvPr id="2717878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51114944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18079688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9382403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7476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8998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33117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38166642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</a:p>
        </p:txBody>
      </p:sp>
      <p:sp>
        <p:nvSpPr>
          <p:cNvPr id="36312040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081266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720620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E-BIZ 주문시 메모 수정기능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ZTD_RFC_DRIVER_LIST_TO_SSP 특정 데이터 전송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SABIC I/F 테이블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SABIC Interface 관련 ZPSBR0220 데이터 SELECT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수정</a:t>
            </a:r>
          </a:p>
        </p:txBody>
      </p:sp>
      <p:sp>
        <p:nvSpPr>
          <p:cNvPr id="176541198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1976421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50361284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50310705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41963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6203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02161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19668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86726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169340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663676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40819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35582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38134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59366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5099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78763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14357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29993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30723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049617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998224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3853001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5128482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9995408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ITSM-94760FLBIZ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자료 조회시 조회조건에 따라 결과값이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하지 않거나, 에러발생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ITSM-95081약정취소 요청</a:t>
            </a:r>
          </a:p>
        </p:txBody>
      </p:sp>
      <p:sp>
        <p:nvSpPr>
          <p:cNvPr id="13462833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14446904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</a:p>
        </p:txBody>
      </p:sp>
      <p:sp>
        <p:nvSpPr>
          <p:cNvPr id="114285874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0092183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98318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35144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1200233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07692173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77632963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383708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848109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고용노동부 공장 책임자 조사 관련 자료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문서 목록 요청(기안지4종)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 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홍보영화 신청서(본사) 양식 안내 담당자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담당부서 결재라인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작업물량 준공여부 오체크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투입인력 점검시 e-IOM 출입기록 현황 출입기록 현황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준 변경 요청</a:t>
            </a:r>
          </a:p>
        </p:txBody>
      </p:sp>
      <p:sp>
        <p:nvSpPr>
          <p:cNvPr id="47557442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189228367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27230298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1270277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363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5145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30409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59297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788694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88983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793734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409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544568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825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98921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603096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86922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023264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62796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42914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304155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6580357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5277043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447943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988050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운영수율(for SAP-PC)</a:t>
            </a:r>
          </a:p>
        </p:txBody>
      </p:sp>
      <p:sp>
        <p:nvSpPr>
          <p:cNvPr id="66424257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4333693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870027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3074183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72937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09002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6451758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20228566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81652250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5003098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0880409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오피넷 데이터 업데이트 요청</a:t>
            </a:r>
          </a:p>
        </p:txBody>
      </p:sp>
      <p:sp>
        <p:nvSpPr>
          <p:cNvPr id="2620834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273927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1152886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741855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2059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9054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996905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78878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88803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99850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79455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27974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19336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16583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2423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96249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57973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2918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713804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25006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89939019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208810685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3103019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092867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576482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6255321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6442177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02030672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05433457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14473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8099389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7605995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70053788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1136354254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05561376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4062925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ITSM-94549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 입력atss 월누적수송비 와 erp 월누적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수송비 상이 값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ITSM-94858 견적서 삭제ITSM-94872 변경결과 작성I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TSM-94871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JIRA(WSS 점검 스텝)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ITSM-94959 변경결과 작성ITSM-94716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ITSM-95075 변경결과 작성ITSM-95105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사용자 패스워드 재설정</a:t>
            </a:r>
          </a:p>
        </p:txBody>
      </p:sp>
      <p:sp>
        <p:nvSpPr>
          <p:cNvPr id="16544371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91626853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261230442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48495950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4645987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79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6971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23764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12999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52062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04002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4796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5713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83555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38410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54433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79747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31477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93732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3012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5171428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4857389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78470236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654154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256783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나프타 수행 및 시스템확인 요청,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AA 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정상수행을 위한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미수행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 문제상황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문제 확인 -&gt; CP pw 만료기한 안내 팝업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- 해당 로직 추가를 위해 강제로 특정계정       만료직전으로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논의(인프라팀)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AA 다운 및 작업 미수행 -&gt; AA 가 다운되어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있어도 정상작동 하나,     작업이 엑셀 Macro 를 타면서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되는 것     으로 추측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0626722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4587498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97814304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6501685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0733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00976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9740555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26426376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111575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7274544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330137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36442894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614370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19503959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20658136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656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108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69413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96715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28065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95641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77215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56274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81516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757449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43176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24663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78630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774235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899455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960527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40018484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41583574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</a:p>
        </p:txBody>
      </p:sp>
      <p:sp>
        <p:nvSpPr>
          <p:cNvPr id="489353319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43875209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3360815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1Q 시스템 모의해킹 진단결과 안내 및 취약점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치계획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상 KRI data 수집 관련 확인 요청에 대한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검수확인서 서명후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전자결재시스템-교육결과보고 양식에 기안자가 교대근무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자의 경우 결재라인 추가 가능한지 검토후 회신요청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LUBE부서지침서 카테고리 이동 후 규정관리기안지에서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불가 리스트 확인 및 ROOT값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'VDU-D-C501  U-30400 Normal SU Arrow '외3건 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품의 개정오류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 및 교육출장비 신청 관련 데이터 조회 안됨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MGW 에서 e-러닝 교육강의 페이지 접근 불가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내부감사 권한 부여 그룹 사용자들이 리스크 대응방안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두 조회되도록 변경요청.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ERM IT 시스템 KRI 생성/profile 수정일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윤활유와 기계건전성 평가를 위한 사용유 분석 및 진단 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습, 첫번째 결재자 오류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교육출장비신청서 작성시 시행교육과정 조회시 버그 수정</a:t>
            </a:r>
          </a:p>
        </p:txBody>
      </p:sp>
      <p:sp>
        <p:nvSpPr>
          <p:cNvPr id="178297234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078192489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525694094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859436556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7796848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9647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17728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85370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1575089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06673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02192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96931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35347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13120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334577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6636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20791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14994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875704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854521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8826240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26342934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 요청</a:t>
            </a:r>
          </a:p>
        </p:txBody>
      </p:sp>
      <p:sp>
        <p:nvSpPr>
          <p:cNvPr id="11700476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892838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393805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회수분에 대한 거래처 오기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자재 입출고 미등록으로 인한 재고조정등록 데이터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2분기 모의해킹 일정 협의 및 시스템 정보 공유</a:t>
            </a:r>
          </a:p>
        </p:txBody>
      </p:sp>
      <p:sp>
        <p:nvSpPr>
          <p:cNvPr id="18080757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0026378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0511</a:t>
            </a:r>
            <a:br/>
          </a:p>
        </p:txBody>
      </p:sp>
      <p:sp>
        <p:nvSpPr>
          <p:cNvPr id="157978256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3978301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6982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70041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69640553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0586120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프로젝트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Trading System 학습 및 실습</a:t>
            </a:r>
          </a:p>
        </p:txBody>
      </p:sp>
      <p:sp>
        <p:nvSpPr>
          <p:cNvPr id="16928949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6653166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857059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Trading System 학습 및 실습</a:t>
            </a:r>
          </a:p>
        </p:txBody>
      </p:sp>
      <p:sp>
        <p:nvSpPr>
          <p:cNvPr id="81155032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7590211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155594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8098959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82555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428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90980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44202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93885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93865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969849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79930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4905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87152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92064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61350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7574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22573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656556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6516143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533252411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141749586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569836761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63137653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37630912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견적의뢰건  PJT프로젝트 현황에서 조회 되지 않아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조치 - 요청자 : 최병원 책임(메일)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ITSM-94834 제이디켐홀딩스 주식회사 (SOIL6537) 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사 이력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ITSM-94714 발주번호 : 4501152944, 450115292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  삭제처리 및 해당건 구매검토 목록에 조회되도록 원복작업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ITSM-94891 홈페이지 유지/운영 용역 구매요구서 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사항의 정정 - GL 계정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ITSM-94997 RQ230400071 예가 변경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해외업체 사업자 등록번호 등록- 요청자 : 정성호 책임메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니져(메일요청)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 예가상세품목 오류 관련내용 파악 협조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담당자(엠로)</a:t>
            </a:r>
          </a:p>
        </p:txBody>
      </p:sp>
      <p:sp>
        <p:nvSpPr>
          <p:cNvPr id="253750645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374858115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298325938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1009427250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8121351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932728" name="Text">
    </p:cNvPr>
          <p:cNvSpPr>
            <a:spLocks noGrp="1"/>
          </p:cNvSpPr>
          <p:nvPr/>
        </p:nvSpPr>
        <p:spPr>
          <a:xfrm rot="0">
            <a:off x="97028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88721654" name="Text">
    </p:cNvPr>
          <p:cNvSpPr>
            <a:spLocks noGrp="1"/>
          </p:cNvSpPr>
          <p:nvPr/>
        </p:nvSpPr>
        <p:spPr>
          <a:xfrm rot="0">
            <a:off x="93345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570948712" name="Text">
    </p:cNvPr>
          <p:cNvSpPr>
            <a:spLocks noGrp="1"/>
          </p:cNvSpPr>
          <p:nvPr/>
        </p:nvSpPr>
        <p:spPr>
          <a:xfrm rot="0">
            <a:off x="5930900" y="40894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</a:p>
        </p:txBody>
      </p:sp>
      <p:sp>
        <p:nvSpPr>
          <p:cNvPr id="1696133878" name="Text">
    </p:cNvPr>
          <p:cNvSpPr>
            <a:spLocks noGrp="1"/>
          </p:cNvSpPr>
          <p:nvPr/>
        </p:nvSpPr>
        <p:spPr>
          <a:xfrm rot="0">
            <a:off x="5308600" y="40894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30748627" name="Text">
    </p:cNvPr>
          <p:cNvSpPr>
            <a:spLocks noGrp="1"/>
          </p:cNvSpPr>
          <p:nvPr/>
        </p:nvSpPr>
        <p:spPr>
          <a:xfrm rot="0">
            <a:off x="88900" y="40894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22845795" name="Text">
    </p:cNvPr>
          <p:cNvSpPr>
            <a:spLocks noGrp="1"/>
          </p:cNvSpPr>
          <p:nvPr/>
        </p:nvSpPr>
        <p:spPr>
          <a:xfrm rot="0">
            <a:off x="711200" y="40894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</a:p>
        </p:txBody>
      </p:sp>
      <p:sp>
        <p:nvSpPr>
          <p:cNvPr id="1482963434" name="Text">
    </p:cNvPr>
          <p:cNvSpPr>
            <a:spLocks noGrp="1"/>
          </p:cNvSpPr>
          <p:nvPr/>
        </p:nvSpPr>
        <p:spPr>
          <a:xfrm rot="0">
            <a:off x="44831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2060058450" name="Text">
    </p:cNvPr>
          <p:cNvSpPr>
            <a:spLocks noGrp="1"/>
          </p:cNvSpPr>
          <p:nvPr/>
        </p:nvSpPr>
        <p:spPr>
          <a:xfrm rot="0">
            <a:off x="48514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1720447" name="Text">
    </p:cNvPr>
          <p:cNvSpPr>
            <a:spLocks noGrp="1"/>
          </p:cNvSpPr>
          <p:nvPr/>
        </p:nvSpPr>
        <p:spPr>
          <a:xfrm rot="0">
            <a:off x="41148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623417719" name="Text">
    </p:cNvPr>
          <p:cNvSpPr>
            <a:spLocks noGrp="1"/>
          </p:cNvSpPr>
          <p:nvPr/>
        </p:nvSpPr>
        <p:spPr>
          <a:xfrm rot="0">
            <a:off x="660400" y="40894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0589036" name="Text">
    </p:cNvPr>
          <p:cNvSpPr>
            <a:spLocks noGrp="1"/>
          </p:cNvSpPr>
          <p:nvPr/>
        </p:nvSpPr>
        <p:spPr>
          <a:xfrm rot="0">
            <a:off x="5880100" y="40894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22404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6909265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01627287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48927764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47650840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7207490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641625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07116585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0899703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96097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20287876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5333537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7290674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6206194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08810245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73852944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9602030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3815257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4164221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87012725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796943522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5345888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4127861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1094183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4613468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195847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7478254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970405300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1839846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40292202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8655251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07963274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707103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34344619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9937935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3312362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1009582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10975875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80690299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90015339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신규유치를 위한 잠재고객 등록시 체크리스트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시험장비교정이력관리시스템 개발</a:t>
            </a:r>
          </a:p>
        </p:txBody>
      </p:sp>
      <p:sp>
        <p:nvSpPr>
          <p:cNvPr id="1516164558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06404155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629180079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795045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8934485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91491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03843466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05119465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977019896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44586896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666290264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001656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087830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282104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59566655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63155597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67583346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그룹웨어 사용자 패스워드 재설정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 E-BIZ 윤활유 이비즈 개선 프로젝트</a:t>
            </a:r>
          </a:p>
        </p:txBody>
      </p:sp>
      <p:sp>
        <p:nvSpPr>
          <p:cNvPr id="629781028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45520707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009676754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</a:p>
        </p:txBody>
      </p:sp>
      <p:sp>
        <p:nvSpPr>
          <p:cNvPr id="1026703088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8819296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822019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4989967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92073475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08555551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77830304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 관리 프로그램 인터페이스 추가수정(ZFIR9057)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계약직 CP 전송 결재요청시 요청자 사번 작성자 사번 상이한 오류 분석 및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Interface 관련 ZPSBR0220 데이터 SELECT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ZTD_RFC_DRIVER_LIST_TO_SSP 특정 데이터 전송 오류</a:t>
            </a:r>
          </a:p>
        </p:txBody>
      </p:sp>
      <p:sp>
        <p:nvSpPr>
          <p:cNvPr id="663144058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6113453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2407141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</a:p>
        </p:txBody>
      </p:sp>
      <p:sp>
        <p:nvSpPr>
          <p:cNvPr id="2068294433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267493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1100099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633057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32086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85113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86610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55599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62115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461171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84627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52856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51779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10509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81712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996887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57445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7685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63285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6022562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5434227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</a:p>
        </p:txBody>
      </p:sp>
      <p:sp>
        <p:nvSpPr>
          <p:cNvPr id="182986158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990738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0106609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수출체선 지급리스트에 지급처정보 추가 (ZFIR9119)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프로그램 인터페이스 추가수정(ZFIR9900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계약직 CP 전송 결재요청시 요청자 사번 작성자 사번 상이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오류 분석 및 해결(ZEAM8000)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구매처 관리 프로그램 인터페이스 추가수정(ZFIR905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</a:p>
        </p:txBody>
      </p:sp>
      <p:sp>
        <p:nvSpPr>
          <p:cNvPr id="15740373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961582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9720912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6548529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71342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84459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306334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38883794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</a:p>
        </p:txBody>
      </p:sp>
      <p:sp>
        <p:nvSpPr>
          <p:cNvPr id="20212549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6829091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430796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개선: 특근확인서 확정근태 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공휴일(추가:부처님오신날) 지정관련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월별KPI자료조회(SAP HR) 메뉴 신규 특근유형 추가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개인별 묶음 출력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 신청서 사직일 수정 요청</a:t>
            </a:r>
          </a:p>
        </p:txBody>
      </p:sp>
      <p:sp>
        <p:nvSpPr>
          <p:cNvPr id="118201364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89606498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782580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57626398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175637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17621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0331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2228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294559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854517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3491302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36235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47716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58337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42742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59046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14025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999518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609650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31583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162729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37010530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</a:t>
            </a:r>
          </a:p>
        </p:txBody>
      </p:sp>
      <p:sp>
        <p:nvSpPr>
          <p:cNvPr id="160826091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0816850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287657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제증명 신청서 발급완료 통보시 담당자 정보 등 이메일 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→ 복리후생 → 의료비/학자금/경조금 신청서에서 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내역보기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확인작업(휴가신청 대근자 메일발송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인,사회봉사단 공통코드 확인,	동계 작업복 신청 관련 문의)</a:t>
            </a:r>
          </a:p>
        </p:txBody>
      </p:sp>
      <p:sp>
        <p:nvSpPr>
          <p:cNvPr id="21290305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1060374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0512</a:t>
            </a:r>
            <a:br/>
            <a:br/>
          </a:p>
        </p:txBody>
      </p:sp>
      <p:sp>
        <p:nvSpPr>
          <p:cNvPr id="12686391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6465980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02407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87886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5778972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4839034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8509220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2130769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345853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구입명세서상 중복 표기PO건의 제외</a:t>
            </a:r>
          </a:p>
        </p:txBody>
      </p:sp>
      <p:sp>
        <p:nvSpPr>
          <p:cNvPr id="10302556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545014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15868567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68366237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343377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9636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512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402692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371641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34592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6835704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183286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181633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94037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738677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56162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65173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18501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417586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63552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1072060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4553591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59945393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196153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7774785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SuccessFactor SFTP 파일 전송 관련 문제건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취소된 기존 배치잡 재실행 및 재설정 작업(ZCM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_단기여신(DAILY)_V2)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Sizing For Suite on HANA 수행작업 업무지원(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삼성SDS)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프로젝트 작업에 따른 업무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HCM개발 및 EP서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버 서비스 중단 및 점검작업 업무지원(HQHREPDEVDBAP, H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QHRSAPDEVAP)</a:t>
            </a:r>
          </a:p>
        </p:txBody>
      </p:sp>
      <p:sp>
        <p:nvSpPr>
          <p:cNvPr id="20968369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05/13</a:t>
            </a:r>
            <a:br/>
            <a:br/>
            <a:br/>
          </a:p>
        </p:txBody>
      </p:sp>
      <p:sp>
        <p:nvSpPr>
          <p:cNvPr id="14591890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05/13</a:t>
            </a:r>
            <a:br/>
            <a:br/>
            <a:br/>
          </a:p>
        </p:txBody>
      </p:sp>
      <p:sp>
        <p:nvSpPr>
          <p:cNvPr id="8129620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br/>
          </a:p>
        </p:txBody>
      </p:sp>
      <p:sp>
        <p:nvSpPr>
          <p:cNvPr id="18552875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5605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292756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1046322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671383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1855251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008370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1263483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20406735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1966329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6391160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2999650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09504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