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[2023.05.16 ~ 2023.05.22]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180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34019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3142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6901649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00014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501253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74887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685708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34470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098406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923226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87510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715278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38384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459771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450347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72366558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347226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118689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350993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15661774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3650800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207342044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3843143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465591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96035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801249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179667522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</a:p>
        </p:txBody>
      </p:sp>
      <p:sp>
        <p:nvSpPr>
          <p:cNvPr id="115134100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3910223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02629020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ITSM-95100 e-Biz 주문시 메모 수정기능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ITSM-94647자동배차시스템(ATSS) 차량별 당일배차 우선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순위 로직 보완/개선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eBiz 전체조회시 EAI I/F 오류 발생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ITSM-89864 SABIC 시스템 연동 구축ZPLER0060_F01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ITSM-89864 SABIC 시스템 연동 구축ZPLER0200_F01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</a:p>
        </p:txBody>
      </p:sp>
      <p:sp>
        <p:nvSpPr>
          <p:cNvPr id="18515170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078878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8803717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4533815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740301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984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301986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90083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34215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903081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75126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59362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01251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89738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53012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08675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61399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93750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98670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76583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861537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7285450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103989767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3009485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689808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5456746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946344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53697957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8221153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92884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09113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532840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5124429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SMS 추가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212232195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0998478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222080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SMS 추가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02070411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11841992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15985911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21140505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19900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89805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7208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76452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0391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29088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4956224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41622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41224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34292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451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55461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46151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30977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126416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66957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334212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91769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6035184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2637585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020665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14411782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9477849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7106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4551269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535649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345300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2490788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20145232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4138527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4848326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8054235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10693051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8695083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2291717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20577044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57527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639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573131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37978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52998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8719805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76718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60164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2915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80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00483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53903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758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06050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348059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07269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347739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7985184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5715577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75521839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906604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57426306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6241166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20847616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47433161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591631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739933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53617905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3817354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20286213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28643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5164678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프로세스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ITSM-95036</a:t>
            </a:r>
          </a:p>
        </p:txBody>
      </p:sp>
      <p:sp>
        <p:nvSpPr>
          <p:cNvPr id="101839843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691783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5551969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1670336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57545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7209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28095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28303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471351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01548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618453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715961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87746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609600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659475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93353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20169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177686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659744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89064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7817249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3273657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8715232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3376788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388581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AA오류 pc 재부팅 및 업데이트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DataPARC 정상화 완료 봇수행 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IAM 222.110.78.76, 222.110.78.77 접속 및 설정, 화면보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호기 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모니터링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FX' 작업 재수행 및 에러 확인, 문제상황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재수행 및 에러 확인,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지급' 작일 미수행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150603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473748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697941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6454437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62194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17119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4436576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405595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9014437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378640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8354222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56686247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337773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212593637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65267899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71595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2436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24569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01792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2552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01180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045510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93299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91257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67810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19875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81487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16605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30682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757718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5643496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51623628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2101300390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109094088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13445005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38249191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ERM_SUB_COMMITTE 일정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Simoms Project Integration PoC 대상 선정 및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 - LMS , 테스트 테이블 정보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모바일 개선 프로젝트 수정사항 운영 반영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패스워드 만료 예외 계정 생성 시 초기 패스워드 보안 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 요청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KRI 모니터링 연속 등록시 첨부 파일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로드 오류 확인 및 수정 반영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MSDS 파일 및 관련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교육과정 등록 요청시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[방폭기기 유지보수 및 검사기초] 기각시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시험문제 세부 항목 삭제 처리 오류 확인 및 처리 방안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내(미사용으로 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326398392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7780400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731410990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971721554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228390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066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90406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341388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2234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909950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87473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13322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001237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19393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38424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80934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74195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096466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130922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57184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11269750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687852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 (A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20636669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771765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9105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한국문화진흥 모바일 상품권 과거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공용 PC 결재프로그램 설치 및 권한 부여</a:t>
            </a:r>
          </a:p>
        </p:txBody>
      </p:sp>
      <p:sp>
        <p:nvSpPr>
          <p:cNvPr id="20169098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218705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5532546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2270388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55904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69563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1456856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131453218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0728417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1025474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446321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6155610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29258393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26920351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3987972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36775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33832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398248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178700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0024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588990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2549910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7976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659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1888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45686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12942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087247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257102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3024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019470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6918056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256886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4968179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514906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1024360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ITSM-95183 해당 견적의뢰 재견적 가능토록입찰 취소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마감 기한 연장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ITSM-95267 해당 PR 건에 대한 WBS Code 수정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견적의뢰의 재견적 업체대상 목록 오류 관련 원인파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악 및 관련 내용 전달 -- 시스템 내부적으로 원인파악 한결과로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  누락된 데이터 없이 모두 조회 확인됨으로   이외 오류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인에 대하여 엠로 담당자가   확인 해야 하기에 관련 내용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함.    요청자 : 구매팀 김순미</a:t>
            </a:r>
          </a:p>
        </p:txBody>
      </p:sp>
      <p:sp>
        <p:nvSpPr>
          <p:cNvPr id="154675629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6616435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14382862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7497141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03494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8539648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0817700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78193043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1133791249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50168482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59179662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120335047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38363631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966215795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017255434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6363943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16547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25096705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8305950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1656754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9728442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7279551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2056094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0628785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8656585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318393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27930914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87038151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6176110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1584735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3106147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69620600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8398542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103608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21184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36197150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210860371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89616392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1953789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9410121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2142077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4117232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7990115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0959853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1415842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877044320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7414854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82854660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770582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62562336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96201430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0463221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74523838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59891011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82638037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32820074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HCM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신규유치를 위한 잠재고객 등록시 체크리스트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248338231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32048119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053651677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597398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782751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444597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28948653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2293265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271494834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28303191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745887209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608439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341258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6763502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41836727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2080412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46584937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[ATSS] 계획보드 가용차량 조회 쿼리 수정미배차문자전송 주출발지 추가배포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KRI 모니터링 연속 등록시 첨부 파일 업로드 오류 확인 및 수정 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영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EAI시스템 Pre-ISRT</a:t>
            </a:r>
          </a:p>
        </p:txBody>
      </p:sp>
      <p:sp>
        <p:nvSpPr>
          <p:cNvPr id="1107613514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01285142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98443854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</a:p>
        </p:txBody>
      </p:sp>
      <p:sp>
        <p:nvSpPr>
          <p:cNvPr id="710383034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518141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0890525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3619883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41349218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16936293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26766412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SRT* 국세청 조사관 조회 연도 제한 로직 수정 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CEO 이취임에 따른 시스템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e-Biz 전체조회시 EAI I/F 오류 발생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인프라 노후 스토리지 교체 작업에 따른 ERP시스템 서비스 중단 및 점검작업</a:t>
            </a:r>
          </a:p>
        </p:txBody>
      </p:sp>
      <p:sp>
        <p:nvSpPr>
          <p:cNvPr id="318969075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05580286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3598002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51889304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948293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216374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8073370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68091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93877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55701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998054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82224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764850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201561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55549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23574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1828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072399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239426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2764116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368613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72451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89234831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5394413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제품 원가계산 (ZCOR6500, ZCOR6600)등 수정</a:t>
            </a:r>
          </a:p>
        </p:txBody>
      </p:sp>
      <p:sp>
        <p:nvSpPr>
          <p:cNvPr id="32991094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42095500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132656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추가 수정(ZFI_RFC_TESTEQU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IPMENT_CONF)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지류상품권판매시 반환관련 전표생성 요청 도메인 value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가(ZGMT3510)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SRT* 국세청 조사관 조회 연도 제한 로직 수정 (ZEAM800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지류상품권판매시 반환관련 전표생성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제품 원가계산 (ZCOR6500, ZCOR6600)등 수정</a:t>
            </a:r>
          </a:p>
        </p:txBody>
      </p:sp>
      <p:sp>
        <p:nvSpPr>
          <p:cNvPr id="203761459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866187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212784116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2962684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842299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71590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477092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0051252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예외근무시간 코드 신규생성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용(80%)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</a:p>
        </p:txBody>
      </p:sp>
      <p:sp>
        <p:nvSpPr>
          <p:cNvPr id="186444945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208723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4709660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국내출장비 신청서 내 출장기간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예외근무시간 코드 신규생성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학자금 지급 관련 퇴직정산서상 신규 코드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코스트센터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국민연금 기준소득월액 상·하한액 조정 등 Notes 수작업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</a:p>
        </p:txBody>
      </p:sp>
      <p:sp>
        <p:nvSpPr>
          <p:cNvPr id="186648164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79650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13806296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76830901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06456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0746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73423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18359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041089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55779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3453704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3326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21410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27098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155509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250816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28598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96574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361860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40403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8085673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267207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의료비신청서 시스템 보완</a:t>
            </a:r>
          </a:p>
        </p:txBody>
      </p:sp>
      <p:sp>
        <p:nvSpPr>
          <p:cNvPr id="9893030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283246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4603016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확인작업(제증명 출력 원격,주택자금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급여공제안내 , 국민연금 업로드 오류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예외자 신청관련, 일부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동계 작업복 신청 메뉴 개선 요청</a:t>
            </a:r>
          </a:p>
        </p:txBody>
      </p:sp>
      <p:sp>
        <p:nvSpPr>
          <p:cNvPr id="11099822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115553020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0516</a:t>
            </a:r>
            <a:br/>
          </a:p>
        </p:txBody>
      </p:sp>
      <p:sp>
        <p:nvSpPr>
          <p:cNvPr id="20609877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48616740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13675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436842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43127005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46983778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</a:p>
        </p:txBody>
      </p:sp>
      <p:sp>
        <p:nvSpPr>
          <p:cNvPr id="214216800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0153184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484383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CEO 이취임에 따른 시스템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</a:p>
        </p:txBody>
      </p:sp>
      <p:sp>
        <p:nvSpPr>
          <p:cNvPr id="1397672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552376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0765440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4598456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67337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661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697621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785858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823425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5768679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2877464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44325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265355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836052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40712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651541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78252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88594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690767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50484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118601486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535644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7196011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89429379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4728173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TD(수송) 배치잡 관련 문제 확인 및 모니터링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업무지원 (ZTD_RE_CUSTOMER_ATSS)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접속 사용자 SAP GUI 접속 문제로 원격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(인사후생팀)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Java Connector 및 SAP RFC SDK 확인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(생산IT지원팀)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업무현황 분석서 리뷰 미팅(삼성SDS)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ERP시스템 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중단 및 점검작업 업무지원 (ERPPRD, ERPQAS, ERPDEV)</a:t>
            </a:r>
          </a:p>
        </p:txBody>
      </p:sp>
      <p:sp>
        <p:nvSpPr>
          <p:cNvPr id="19397514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05/21</a:t>
            </a:r>
            <a:br/>
            <a:br/>
          </a:p>
        </p:txBody>
      </p:sp>
      <p:sp>
        <p:nvSpPr>
          <p:cNvPr id="9515797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</a:p>
        </p:txBody>
      </p:sp>
      <p:sp>
        <p:nvSpPr>
          <p:cNvPr id="16709592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5630699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73216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51479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704504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5682928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094563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19676593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6761976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62136337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728695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97141524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5220880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51637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