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firstRow="1" band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kumimoji="1" lang="ko-KR" altLang="en-US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kumimoji="1" lang="ko-KR" altLang="en-US" sz="900" b="0" i="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900" b="0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근로자의날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어린이날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  <a:p>
                      <a:endParaRPr lang="en-US" altLang="ko-KR" sz="900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부처님오신날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9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kumimoji="1" lang="ko-KR" altLang="en-US" sz="900" b="0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9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kumimoji="1" lang="ko-KR" altLang="en-US" sz="900" b="0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9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kumimoji="1" lang="ko-KR" altLang="en-US" sz="900" b="0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900" b="0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900" b="0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900" b="0" i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kumimoji="1" lang="ko-KR" altLang="en-US" sz="900" b="0" i="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577" tIns="45789" rIns="91577" bIns="45789" anchor="ctr">
            <a:noAutofit/>
          </a:bodyPr>
          <a:lstStyle/>
          <a:p>
            <a:pPr marL="385813" lvl="0" indent="-385813" algn="l" defTabSz="58846888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kumimoji="1" lang="en-US" altLang="ko-KR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kumimoji="1" lang="ko-KR" altLang="en-US" sz="1600" b="1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kumimoji="1" lang="ko-KR" altLang="en-US" sz="16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kumimoji="1" lang="ko-KR" altLang="en-US" sz="9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83</Words>
  <Application>Microsoft Office PowerPoint</Application>
  <PresentationFormat>사용자 지정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함초롬돋움</vt:lpstr>
      <vt:lpstr>Arial</vt:lpstr>
      <vt:lpstr>Times New Roman</vt:lpstr>
      <vt:lpstr>Wingdings</vt:lpstr>
      <vt:lpstr>아리따M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이지은()</cp:lastModifiedBy>
  <cp:revision>5</cp:revision>
  <dcterms:modified xsi:type="dcterms:W3CDTF">2023-04-27T04:43:16Z</dcterms:modified>
  <cp:version>1000.0000.01</cp:version>
</cp:coreProperties>
</file>