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885280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1444396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02482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41182982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142934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8668884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2148835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438239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7469589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1789464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367062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453929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6185715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05715792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8365519" name="Text">
    </p:cNvPr>
          <p:cNvSpPr>
            <a:spLocks noGrp="1"/>
          </p:cNvSpPr>
          <p:nvPr/>
        </p:nvSpPr>
        <p:spPr>
          <a:xfrm rot="0">
            <a:off x="93853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346067472" name="Text">
    </p:cNvPr>
          <p:cNvSpPr>
            <a:spLocks noGrp="1"/>
          </p:cNvSpPr>
          <p:nvPr/>
        </p:nvSpPr>
        <p:spPr>
          <a:xfrm rot="0">
            <a:off x="89281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474178447" name="Text">
    </p:cNvPr>
          <p:cNvSpPr>
            <a:spLocks noGrp="1"/>
          </p:cNvSpPr>
          <p:nvPr/>
        </p:nvSpPr>
        <p:spPr>
          <a:xfrm rot="0">
            <a:off x="5930900" y="1765300"/>
            <a:ext cx="29845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해결 요청</a:t>
            </a:r>
          </a:p>
        </p:txBody>
      </p:sp>
      <p:sp>
        <p:nvSpPr>
          <p:cNvPr id="1808035242" name="Text">
    </p:cNvPr>
          <p:cNvSpPr>
            <a:spLocks noGrp="1"/>
          </p:cNvSpPr>
          <p:nvPr/>
        </p:nvSpPr>
        <p:spPr>
          <a:xfrm rot="0">
            <a:off x="52070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53965042" name="Text">
    </p:cNvPr>
          <p:cNvSpPr>
            <a:spLocks noGrp="1"/>
          </p:cNvSpPr>
          <p:nvPr/>
        </p:nvSpPr>
        <p:spPr>
          <a:xfrm rot="0">
            <a:off x="381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91819902" name="Text">
    </p:cNvPr>
          <p:cNvSpPr>
            <a:spLocks noGrp="1"/>
          </p:cNvSpPr>
          <p:nvPr/>
        </p:nvSpPr>
        <p:spPr>
          <a:xfrm rot="0">
            <a:off x="762000" y="1765300"/>
            <a:ext cx="29845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[LOPAS]ITSM-90056 PDF파일 업로드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[FLBIZ]ITSM-90474 윤활유 수출용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[CCS]정산 내역 승인요청 후 전자결재에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전자증빙 첨부파일 오류</a:t>
            </a:r>
          </a:p>
        </p:txBody>
      </p:sp>
      <p:sp>
        <p:nvSpPr>
          <p:cNvPr id="1670338416" name="Text">
    </p:cNvPr>
          <p:cNvSpPr>
            <a:spLocks noGrp="1"/>
          </p:cNvSpPr>
          <p:nvPr/>
        </p:nvSpPr>
        <p:spPr>
          <a:xfrm rot="0">
            <a:off x="42164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728682390" name="Text">
    </p:cNvPr>
          <p:cNvSpPr>
            <a:spLocks noGrp="1"/>
          </p:cNvSpPr>
          <p:nvPr/>
        </p:nvSpPr>
        <p:spPr>
          <a:xfrm rot="0">
            <a:off x="46736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716195770" name="Text">
    </p:cNvPr>
          <p:cNvSpPr>
            <a:spLocks noGrp="1"/>
          </p:cNvSpPr>
          <p:nvPr/>
        </p:nvSpPr>
        <p:spPr>
          <a:xfrm rot="0">
            <a:off x="37592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985390818" name="Text">
    </p:cNvPr>
          <p:cNvSpPr>
            <a:spLocks noGrp="1"/>
          </p:cNvSpPr>
          <p:nvPr/>
        </p:nvSpPr>
        <p:spPr>
          <a:xfrm rot="0">
            <a:off x="6477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7043730" name="Text">
    </p:cNvPr>
          <p:cNvSpPr>
            <a:spLocks noGrp="1"/>
          </p:cNvSpPr>
          <p:nvPr/>
        </p:nvSpPr>
        <p:spPr>
          <a:xfrm rot="0">
            <a:off x="58166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8171913" name="Text">
    </p:cNvPr>
          <p:cNvSpPr>
            <a:spLocks noGrp="1"/>
          </p:cNvSpPr>
          <p:nvPr/>
        </p:nvSpPr>
        <p:spPr>
          <a:xfrm rot="0">
            <a:off x="9385300" y="3581400"/>
            <a:ext cx="4572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075923753" name="Text">
    </p:cNvPr>
          <p:cNvSpPr>
            <a:spLocks noGrp="1"/>
          </p:cNvSpPr>
          <p:nvPr/>
        </p:nvSpPr>
        <p:spPr>
          <a:xfrm rot="0">
            <a:off x="8928100" y="3581400"/>
            <a:ext cx="4572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604623105" name="Text">
    </p:cNvPr>
          <p:cNvSpPr>
            <a:spLocks noGrp="1"/>
          </p:cNvSpPr>
          <p:nvPr/>
        </p:nvSpPr>
        <p:spPr>
          <a:xfrm rot="0">
            <a:off x="5930900" y="3581400"/>
            <a:ext cx="29845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920500520" name="Text">
    </p:cNvPr>
          <p:cNvSpPr>
            <a:spLocks noGrp="1"/>
          </p:cNvSpPr>
          <p:nvPr/>
        </p:nvSpPr>
        <p:spPr>
          <a:xfrm rot="0">
            <a:off x="5207000" y="3581400"/>
            <a:ext cx="6096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4888417" name="Text">
    </p:cNvPr>
          <p:cNvSpPr>
            <a:spLocks noGrp="1"/>
          </p:cNvSpPr>
          <p:nvPr/>
        </p:nvSpPr>
        <p:spPr>
          <a:xfrm rot="0">
            <a:off x="38100" y="3581400"/>
            <a:ext cx="6096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09965086" name="Text">
    </p:cNvPr>
          <p:cNvSpPr>
            <a:spLocks noGrp="1"/>
          </p:cNvSpPr>
          <p:nvPr/>
        </p:nvSpPr>
        <p:spPr>
          <a:xfrm rot="0">
            <a:off x="762000" y="3581400"/>
            <a:ext cx="2984500" cy="3492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578145221" name="Text">
    </p:cNvPr>
          <p:cNvSpPr>
            <a:spLocks noGrp="1"/>
          </p:cNvSpPr>
          <p:nvPr/>
        </p:nvSpPr>
        <p:spPr>
          <a:xfrm rot="0">
            <a:off x="4216400" y="3581400"/>
            <a:ext cx="4572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033857114" name="Text">
    </p:cNvPr>
          <p:cNvSpPr>
            <a:spLocks noGrp="1"/>
          </p:cNvSpPr>
          <p:nvPr/>
        </p:nvSpPr>
        <p:spPr>
          <a:xfrm rot="0">
            <a:off x="4673600" y="35814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486077413" name="Text">
    </p:cNvPr>
          <p:cNvSpPr>
            <a:spLocks noGrp="1"/>
          </p:cNvSpPr>
          <p:nvPr/>
        </p:nvSpPr>
        <p:spPr>
          <a:xfrm rot="0">
            <a:off x="3759200" y="3581400"/>
            <a:ext cx="4572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545936398" name="Text">
    </p:cNvPr>
          <p:cNvSpPr>
            <a:spLocks noGrp="1"/>
          </p:cNvSpPr>
          <p:nvPr/>
        </p:nvSpPr>
        <p:spPr>
          <a:xfrm rot="0">
            <a:off x="647700" y="3581400"/>
            <a:ext cx="311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9570105" name="Text">
    </p:cNvPr>
          <p:cNvSpPr>
            <a:spLocks noGrp="1"/>
          </p:cNvSpPr>
          <p:nvPr/>
        </p:nvSpPr>
        <p:spPr>
          <a:xfrm rot="0">
            <a:off x="5816600" y="3581400"/>
            <a:ext cx="311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34125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4838987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7830804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9052959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418659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60218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3220731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8883294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650646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3688563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523984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3050983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74343931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429698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085925" name="Text">
    </p:cNvPr>
          <p:cNvSpPr>
            <a:spLocks noGrp="1"/>
          </p:cNvSpPr>
          <p:nvPr/>
        </p:nvSpPr>
        <p:spPr>
          <a:xfrm rot="0">
            <a:off x="93853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892897" name="Text">
    </p:cNvPr>
          <p:cNvSpPr>
            <a:spLocks noGrp="1"/>
          </p:cNvSpPr>
          <p:nvPr/>
        </p:nvSpPr>
        <p:spPr>
          <a:xfrm rot="0">
            <a:off x="89281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090725641" name="Text">
    </p:cNvPr>
          <p:cNvSpPr>
            <a:spLocks noGrp="1"/>
          </p:cNvSpPr>
          <p:nvPr/>
        </p:nvSpPr>
        <p:spPr>
          <a:xfrm rot="0">
            <a:off x="5930900" y="1765300"/>
            <a:ext cx="29845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결재내역 연계 신규개발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</a:p>
        </p:txBody>
      </p:sp>
      <p:sp>
        <p:nvSpPr>
          <p:cNvPr id="102053946" name="Text">
    </p:cNvPr>
          <p:cNvSpPr>
            <a:spLocks noGrp="1"/>
          </p:cNvSpPr>
          <p:nvPr/>
        </p:nvSpPr>
        <p:spPr>
          <a:xfrm rot="0">
            <a:off x="52070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11918724" name="Text">
    </p:cNvPr>
          <p:cNvSpPr>
            <a:spLocks noGrp="1"/>
          </p:cNvSpPr>
          <p:nvPr/>
        </p:nvSpPr>
        <p:spPr>
          <a:xfrm rot="0">
            <a:off x="381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23190374" name="Text">
    </p:cNvPr>
          <p:cNvSpPr>
            <a:spLocks noGrp="1"/>
          </p:cNvSpPr>
          <p:nvPr/>
        </p:nvSpPr>
        <p:spPr>
          <a:xfrm rot="0">
            <a:off x="762000" y="1765300"/>
            <a:ext cx="29845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[EAI]EAI &lt;-&gt; SABIC Public Certificate 443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VPN접속확인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[EAI]윤활유이비즈 프로젝트 &lt;-&gt; EAI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[EAI]유가/환율 정보의 CP 연계를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EAI의 큐브리드(v8.4.4)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지원가능여부 확인</a:t>
            </a:r>
          </a:p>
        </p:txBody>
      </p:sp>
      <p:sp>
        <p:nvSpPr>
          <p:cNvPr id="1933134785" name="Text">
    </p:cNvPr>
          <p:cNvSpPr>
            <a:spLocks noGrp="1"/>
          </p:cNvSpPr>
          <p:nvPr/>
        </p:nvSpPr>
        <p:spPr>
          <a:xfrm rot="0">
            <a:off x="42164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</a:p>
        </p:txBody>
      </p:sp>
      <p:sp>
        <p:nvSpPr>
          <p:cNvPr id="1547856244" name="Text">
    </p:cNvPr>
          <p:cNvSpPr>
            <a:spLocks noGrp="1"/>
          </p:cNvSpPr>
          <p:nvPr/>
        </p:nvSpPr>
        <p:spPr>
          <a:xfrm rot="0">
            <a:off x="46736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</a:p>
        </p:txBody>
      </p:sp>
      <p:sp>
        <p:nvSpPr>
          <p:cNvPr id="1553957063" name="Text">
    </p:cNvPr>
          <p:cNvSpPr>
            <a:spLocks noGrp="1"/>
          </p:cNvSpPr>
          <p:nvPr/>
        </p:nvSpPr>
        <p:spPr>
          <a:xfrm rot="0">
            <a:off x="37592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</a:p>
        </p:txBody>
      </p:sp>
      <p:sp>
        <p:nvSpPr>
          <p:cNvPr id="1139057897" name="Text">
    </p:cNvPr>
          <p:cNvSpPr>
            <a:spLocks noGrp="1"/>
          </p:cNvSpPr>
          <p:nvPr/>
        </p:nvSpPr>
        <p:spPr>
          <a:xfrm rot="0">
            <a:off x="647700" y="1765300"/>
            <a:ext cx="311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9044887" name="Text">
    </p:cNvPr>
          <p:cNvSpPr>
            <a:spLocks noGrp="1"/>
          </p:cNvSpPr>
          <p:nvPr/>
        </p:nvSpPr>
        <p:spPr>
          <a:xfrm rot="0">
            <a:off x="5816600" y="1765300"/>
            <a:ext cx="311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1304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336990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9791223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3538679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915479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0105911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374192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266714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0150109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2278060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3182701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6236244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86743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00283477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235000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18610139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515776040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  <a:br/>
          </a:p>
        </p:txBody>
      </p:sp>
      <p:sp>
        <p:nvSpPr>
          <p:cNvPr id="971217734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56747087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29681125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[OAS]SSO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다운로드 (오류 수정)</a:t>
            </a:r>
            <a:br/>
          </a:p>
        </p:txBody>
      </p:sp>
      <p:sp>
        <p:nvSpPr>
          <p:cNvPr id="991307829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</a:p>
        </p:txBody>
      </p:sp>
      <p:sp>
        <p:nvSpPr>
          <p:cNvPr id="512409018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</a:p>
        </p:txBody>
      </p:sp>
      <p:sp>
        <p:nvSpPr>
          <p:cNvPr id="700477081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</a:p>
        </p:txBody>
      </p:sp>
      <p:sp>
        <p:nvSpPr>
          <p:cNvPr id="1166329951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1238746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166310" name="Text">
    </p:cNvPr>
          <p:cNvSpPr>
            <a:spLocks noGrp="1"/>
          </p:cNvSpPr>
          <p:nvPr/>
        </p:nvSpPr>
        <p:spPr>
          <a:xfrm rot="0">
            <a:off x="9385300" y="3289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787158727" name="Text">
    </p:cNvPr>
          <p:cNvSpPr>
            <a:spLocks noGrp="1"/>
          </p:cNvSpPr>
          <p:nvPr/>
        </p:nvSpPr>
        <p:spPr>
          <a:xfrm rot="0">
            <a:off x="8928100" y="3289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297020277" name="Text">
    </p:cNvPr>
          <p:cNvSpPr>
            <a:spLocks noGrp="1"/>
          </p:cNvSpPr>
          <p:nvPr/>
        </p:nvSpPr>
        <p:spPr>
          <a:xfrm rot="0">
            <a:off x="5930900" y="3289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1252706369" name="Text">
    </p:cNvPr>
          <p:cNvSpPr>
            <a:spLocks noGrp="1"/>
          </p:cNvSpPr>
          <p:nvPr/>
        </p:nvSpPr>
        <p:spPr>
          <a:xfrm rot="0">
            <a:off x="5207000" y="3289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24920646" name="Text">
    </p:cNvPr>
          <p:cNvSpPr>
            <a:spLocks noGrp="1"/>
          </p:cNvSpPr>
          <p:nvPr/>
        </p:nvSpPr>
        <p:spPr>
          <a:xfrm rot="0">
            <a:off x="38100" y="3289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76515957" name="Text">
    </p:cNvPr>
          <p:cNvSpPr>
            <a:spLocks noGrp="1"/>
          </p:cNvSpPr>
          <p:nvPr/>
        </p:nvSpPr>
        <p:spPr>
          <a:xfrm rot="0">
            <a:off x="762000" y="3289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707061330" name="Text">
    </p:cNvPr>
          <p:cNvSpPr>
            <a:spLocks noGrp="1"/>
          </p:cNvSpPr>
          <p:nvPr/>
        </p:nvSpPr>
        <p:spPr>
          <a:xfrm rot="0">
            <a:off x="4216400" y="3289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911264663" name="Text">
    </p:cNvPr>
          <p:cNvSpPr>
            <a:spLocks noGrp="1"/>
          </p:cNvSpPr>
          <p:nvPr/>
        </p:nvSpPr>
        <p:spPr>
          <a:xfrm rot="0">
            <a:off x="4673600" y="3289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375573016" name="Text">
    </p:cNvPr>
          <p:cNvSpPr>
            <a:spLocks noGrp="1"/>
          </p:cNvSpPr>
          <p:nvPr/>
        </p:nvSpPr>
        <p:spPr>
          <a:xfrm rot="0">
            <a:off x="3759200" y="3289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464478902" name="Text">
    </p:cNvPr>
          <p:cNvSpPr>
            <a:spLocks noGrp="1"/>
          </p:cNvSpPr>
          <p:nvPr/>
        </p:nvSpPr>
        <p:spPr>
          <a:xfrm rot="0">
            <a:off x="647700" y="3289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0895719" name="Text">
    </p:cNvPr>
          <p:cNvSpPr>
            <a:spLocks noGrp="1"/>
          </p:cNvSpPr>
          <p:nvPr/>
        </p:nvSpPr>
        <p:spPr>
          <a:xfrm rot="0">
            <a:off x="5816600" y="3289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6479061" name="Text">
    </p:cNvPr>
          <p:cNvSpPr>
            <a:spLocks noGrp="1"/>
          </p:cNvSpPr>
          <p:nvPr/>
        </p:nvSpPr>
        <p:spPr>
          <a:xfrm rot="0">
            <a:off x="9385300" y="4813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459829576" name="Text">
    </p:cNvPr>
          <p:cNvSpPr>
            <a:spLocks noGrp="1"/>
          </p:cNvSpPr>
          <p:nvPr/>
        </p:nvSpPr>
        <p:spPr>
          <a:xfrm rot="0">
            <a:off x="8928100" y="4813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2075265601" name="Text">
    </p:cNvPr>
          <p:cNvSpPr>
            <a:spLocks noGrp="1"/>
          </p:cNvSpPr>
          <p:nvPr/>
        </p:nvSpPr>
        <p:spPr>
          <a:xfrm rot="0">
            <a:off x="5930900" y="4813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304401897" name="Text">
    </p:cNvPr>
          <p:cNvSpPr>
            <a:spLocks noGrp="1"/>
          </p:cNvSpPr>
          <p:nvPr/>
        </p:nvSpPr>
        <p:spPr>
          <a:xfrm rot="0">
            <a:off x="5207000" y="4813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682894431" name="Text">
    </p:cNvPr>
          <p:cNvSpPr>
            <a:spLocks noGrp="1"/>
          </p:cNvSpPr>
          <p:nvPr/>
        </p:nvSpPr>
        <p:spPr>
          <a:xfrm rot="0">
            <a:off x="38100" y="4813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888416304" name="Text">
    </p:cNvPr>
          <p:cNvSpPr>
            <a:spLocks noGrp="1"/>
          </p:cNvSpPr>
          <p:nvPr/>
        </p:nvSpPr>
        <p:spPr>
          <a:xfrm rot="0">
            <a:off x="762000" y="4813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[e-Pro]해외 벤더 로그인 문제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453316194" name="Text">
    </p:cNvPr>
          <p:cNvSpPr>
            <a:spLocks noGrp="1"/>
          </p:cNvSpPr>
          <p:nvPr/>
        </p:nvSpPr>
        <p:spPr>
          <a:xfrm rot="0">
            <a:off x="4216400" y="4813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716489268" name="Text">
    </p:cNvPr>
          <p:cNvSpPr>
            <a:spLocks noGrp="1"/>
          </p:cNvSpPr>
          <p:nvPr/>
        </p:nvSpPr>
        <p:spPr>
          <a:xfrm rot="0">
            <a:off x="4673600" y="4813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598445537" name="Text">
    </p:cNvPr>
          <p:cNvSpPr>
            <a:spLocks noGrp="1"/>
          </p:cNvSpPr>
          <p:nvPr/>
        </p:nvSpPr>
        <p:spPr>
          <a:xfrm rot="0">
            <a:off x="3759200" y="4813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607384790" name="Text">
    </p:cNvPr>
          <p:cNvSpPr>
            <a:spLocks noGrp="1"/>
          </p:cNvSpPr>
          <p:nvPr/>
        </p:nvSpPr>
        <p:spPr>
          <a:xfrm rot="0">
            <a:off x="647700" y="4813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2036780" name="Text">
    </p:cNvPr>
          <p:cNvSpPr>
            <a:spLocks noGrp="1"/>
          </p:cNvSpPr>
          <p:nvPr/>
        </p:nvSpPr>
        <p:spPr>
          <a:xfrm rot="0">
            <a:off x="5816600" y="4813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1920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266780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7123605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94925496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9576954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683935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264958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49800332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65435469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3401916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2181301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674487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4761430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632043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983954" name="Text">
    </p:cNvPr>
          <p:cNvSpPr>
            <a:spLocks noGrp="1"/>
          </p:cNvSpPr>
          <p:nvPr/>
        </p:nvSpPr>
        <p:spPr>
          <a:xfrm rot="0">
            <a:off x="93853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876656666" name="Text">
    </p:cNvPr>
          <p:cNvSpPr>
            <a:spLocks noGrp="1"/>
          </p:cNvSpPr>
          <p:nvPr/>
        </p:nvSpPr>
        <p:spPr>
          <a:xfrm rot="0">
            <a:off x="89281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586799645" name="Text">
    </p:cNvPr>
          <p:cNvSpPr>
            <a:spLocks noGrp="1"/>
          </p:cNvSpPr>
          <p:nvPr/>
        </p:nvSpPr>
        <p:spPr>
          <a:xfrm rot="0">
            <a:off x="5930900" y="1765300"/>
            <a:ext cx="29845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IOS 링크 사용 다운로드 확인</a:t>
            </a:r>
          </a:p>
        </p:txBody>
      </p:sp>
      <p:sp>
        <p:nvSpPr>
          <p:cNvPr id="1838453121" name="Text">
    </p:cNvPr>
          <p:cNvSpPr>
            <a:spLocks noGrp="1"/>
          </p:cNvSpPr>
          <p:nvPr/>
        </p:nvSpPr>
        <p:spPr>
          <a:xfrm rot="0">
            <a:off x="52070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2791723" name="Text">
    </p:cNvPr>
          <p:cNvSpPr>
            <a:spLocks noGrp="1"/>
          </p:cNvSpPr>
          <p:nvPr/>
        </p:nvSpPr>
        <p:spPr>
          <a:xfrm rot="0">
            <a:off x="381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19794055" name="Text">
    </p:cNvPr>
          <p:cNvSpPr>
            <a:spLocks noGrp="1"/>
          </p:cNvSpPr>
          <p:nvPr/>
        </p:nvSpPr>
        <p:spPr>
          <a:xfrm rot="0">
            <a:off x="762000" y="1765300"/>
            <a:ext cx="29845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[ASM]ITSM-90558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[ASM]ITSM-74247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[ASM]ITSM-49506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[ASM]ITSM-83249 견적서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[ASM]ITSM-90227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[ASM]취약점 점검 작동 검사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[ASM]GCMS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[ATSS]미배차문자전송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[ATSS]강원지사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[ATSS]포항지사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[ATSS]원주지사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</a:p>
        </p:txBody>
      </p:sp>
      <p:sp>
        <p:nvSpPr>
          <p:cNvPr id="1545080243" name="Text">
    </p:cNvPr>
          <p:cNvSpPr>
            <a:spLocks noGrp="1"/>
          </p:cNvSpPr>
          <p:nvPr/>
        </p:nvSpPr>
        <p:spPr>
          <a:xfrm rot="0">
            <a:off x="42164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65532968" name="Text">
    </p:cNvPr>
          <p:cNvSpPr>
            <a:spLocks noGrp="1"/>
          </p:cNvSpPr>
          <p:nvPr/>
        </p:nvSpPr>
        <p:spPr>
          <a:xfrm rot="0">
            <a:off x="46736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982396139" name="Text">
    </p:cNvPr>
          <p:cNvSpPr>
            <a:spLocks noGrp="1"/>
          </p:cNvSpPr>
          <p:nvPr/>
        </p:nvSpPr>
        <p:spPr>
          <a:xfrm rot="0">
            <a:off x="3759200" y="1765300"/>
            <a:ext cx="457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645173269" name="Text">
    </p:cNvPr>
          <p:cNvSpPr>
            <a:spLocks noGrp="1"/>
          </p:cNvSpPr>
          <p:nvPr/>
        </p:nvSpPr>
        <p:spPr>
          <a:xfrm rot="0">
            <a:off x="647700" y="1765300"/>
            <a:ext cx="311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0656498" name="Text">
    </p:cNvPr>
          <p:cNvSpPr>
            <a:spLocks noGrp="1"/>
          </p:cNvSpPr>
          <p:nvPr/>
        </p:nvSpPr>
        <p:spPr>
          <a:xfrm rot="0">
            <a:off x="5816600" y="1765300"/>
            <a:ext cx="311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96513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27510071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7341005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042434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1627908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1913273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3878445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124882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868871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3958446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4772681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5001731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2011081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484115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5935870" name="Text">
    </p:cNvPr>
          <p:cNvSpPr>
            <a:spLocks noGrp="1"/>
          </p:cNvSpPr>
          <p:nvPr/>
        </p:nvSpPr>
        <p:spPr>
          <a:xfrm rot="0">
            <a:off x="93853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303722943" name="Text">
    </p:cNvPr>
          <p:cNvSpPr>
            <a:spLocks noGrp="1"/>
          </p:cNvSpPr>
          <p:nvPr/>
        </p:nvSpPr>
        <p:spPr>
          <a:xfrm rot="0">
            <a:off x="89281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68375401" name="Text">
    </p:cNvPr>
          <p:cNvSpPr>
            <a:spLocks noGrp="1"/>
          </p:cNvSpPr>
          <p:nvPr/>
        </p:nvSpPr>
        <p:spPr>
          <a:xfrm rot="0">
            <a:off x="59309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989040724" name="Text">
    </p:cNvPr>
          <p:cNvSpPr>
            <a:spLocks noGrp="1"/>
          </p:cNvSpPr>
          <p:nvPr/>
        </p:nvSpPr>
        <p:spPr>
          <a:xfrm rot="0">
            <a:off x="52070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21499587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89866007" name="Text">
    </p:cNvPr>
          <p:cNvSpPr>
            <a:spLocks noGrp="1"/>
          </p:cNvSpPr>
          <p:nvPr/>
        </p:nvSpPr>
        <p:spPr>
          <a:xfrm rot="0">
            <a:off x="7620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운영 모니터링 및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신규/추가등록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구분작업 확인 및 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파일첨부 발송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보완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대사X 사유 확인 (정상)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전자결제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계좌, Invoice 미등록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판별 사유 확인 (SAP)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재수행,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작업오류 확인 및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작업 스케줄 원복 (작업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정상확인 완료)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Script -&gt; RPA코드로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OCR미등록 사유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전날 재수행</a:t>
            </a:r>
            <a:br/>
          </a:p>
        </p:txBody>
      </p:sp>
      <p:sp>
        <p:nvSpPr>
          <p:cNvPr id="489337818" name="Text">
    </p:cNvPr>
          <p:cNvSpPr>
            <a:spLocks noGrp="1"/>
          </p:cNvSpPr>
          <p:nvPr/>
        </p:nvSpPr>
        <p:spPr>
          <a:xfrm rot="0">
            <a:off x="42164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998109467" name="Text">
    </p:cNvPr>
          <p:cNvSpPr>
            <a:spLocks noGrp="1"/>
          </p:cNvSpPr>
          <p:nvPr/>
        </p:nvSpPr>
        <p:spPr>
          <a:xfrm rot="0">
            <a:off x="46736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</a:p>
        </p:txBody>
      </p:sp>
      <p:sp>
        <p:nvSpPr>
          <p:cNvPr id="255989468" name="Text">
    </p:cNvPr>
          <p:cNvSpPr>
            <a:spLocks noGrp="1"/>
          </p:cNvSpPr>
          <p:nvPr/>
        </p:nvSpPr>
        <p:spPr>
          <a:xfrm rot="0">
            <a:off x="37592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253335797" name="Text">
    </p:cNvPr>
          <p:cNvSpPr>
            <a:spLocks noGrp="1"/>
          </p:cNvSpPr>
          <p:nvPr/>
        </p:nvSpPr>
        <p:spPr>
          <a:xfrm rot="0">
            <a:off x="6477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17082" name="Text">
    </p:cNvPr>
          <p:cNvSpPr>
            <a:spLocks noGrp="1"/>
          </p:cNvSpPr>
          <p:nvPr/>
        </p:nvSpPr>
        <p:spPr>
          <a:xfrm rot="0">
            <a:off x="58166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74652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4894598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9984409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0631910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208525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5025859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5875791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6832325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3273203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6349923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2289453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1669562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8653668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78711218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2013731" name="Text">
    </p:cNvPr>
          <p:cNvSpPr>
            <a:spLocks noGrp="1"/>
          </p:cNvSpPr>
          <p:nvPr/>
        </p:nvSpPr>
        <p:spPr>
          <a:xfrm rot="0">
            <a:off x="762000" y="1765300"/>
            <a:ext cx="29845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결제문서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Script 작동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626045881" name="Text">
    </p:cNvPr>
          <p:cNvSpPr>
            <a:spLocks noGrp="1"/>
          </p:cNvSpPr>
          <p:nvPr/>
        </p:nvSpPr>
        <p:spPr>
          <a:xfrm rot="0">
            <a:off x="4216400" y="1765300"/>
            <a:ext cx="4572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082465789" name="Text">
    </p:cNvPr>
          <p:cNvSpPr>
            <a:spLocks noGrp="1"/>
          </p:cNvSpPr>
          <p:nvPr/>
        </p:nvSpPr>
        <p:spPr>
          <a:xfrm rot="0">
            <a:off x="46736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95741051" name="Text">
    </p:cNvPr>
          <p:cNvSpPr>
            <a:spLocks noGrp="1"/>
          </p:cNvSpPr>
          <p:nvPr/>
        </p:nvSpPr>
        <p:spPr>
          <a:xfrm rot="0">
            <a:off x="3759200" y="1765300"/>
            <a:ext cx="4572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774501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14267577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6424818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5866567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6600906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40308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076245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771677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819350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3626423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5239313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3469762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3530198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26711861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3400817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745462566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968642546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1249681029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72834480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5939137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1351428494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2116754860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421091805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990571702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1503285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29618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149332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842965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7473722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820996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639166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022203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489453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8880228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1731444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8043453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3678427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6816739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466295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6764708" name="Text">
    </p:cNvPr>
          <p:cNvSpPr>
            <a:spLocks noGrp="1"/>
          </p:cNvSpPr>
          <p:nvPr/>
        </p:nvSpPr>
        <p:spPr>
          <a:xfrm rot="0">
            <a:off x="93853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877614579" name="Text">
    </p:cNvPr>
          <p:cNvSpPr>
            <a:spLocks noGrp="1"/>
          </p:cNvSpPr>
          <p:nvPr/>
        </p:nvSpPr>
        <p:spPr>
          <a:xfrm rot="0">
            <a:off x="89281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709508134" name="Text">
    </p:cNvPr>
          <p:cNvSpPr>
            <a:spLocks noGrp="1"/>
          </p:cNvSpPr>
          <p:nvPr/>
        </p:nvSpPr>
        <p:spPr>
          <a:xfrm rot="0">
            <a:off x="5930900" y="1765300"/>
            <a:ext cx="29845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120489398" name="Text">
    </p:cNvPr>
          <p:cNvSpPr>
            <a:spLocks noGrp="1"/>
          </p:cNvSpPr>
          <p:nvPr/>
        </p:nvSpPr>
        <p:spPr>
          <a:xfrm rot="0">
            <a:off x="52070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71057713" name="Text">
    </p:cNvPr>
          <p:cNvSpPr>
            <a:spLocks noGrp="1"/>
          </p:cNvSpPr>
          <p:nvPr/>
        </p:nvSpPr>
        <p:spPr>
          <a:xfrm rot="0">
            <a:off x="381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53489589" name="Text">
    </p:cNvPr>
          <p:cNvSpPr>
            <a:spLocks noGrp="1"/>
          </p:cNvSpPr>
          <p:nvPr/>
        </p:nvSpPr>
        <p:spPr>
          <a:xfrm rot="0">
            <a:off x="762000" y="1765300"/>
            <a:ext cx="29845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[LMS]교육행정&gt;교육계획시행관리 - 2022년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등록자 확인 및 등록방법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기능개선시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문서의 작성 부서와 현재 인사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변경된 부서의 매핑에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 전자결재 전표생성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확인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[LMS]Rule Revalidation] 방화벽 정책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 service port 수정에 대한 LMS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[LMS]2023년 회사필수 공통지식 강의 영상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</a:t>
            </a:r>
          </a:p>
        </p:txBody>
      </p:sp>
      <p:sp>
        <p:nvSpPr>
          <p:cNvPr id="729555338" name="Text">
    </p:cNvPr>
          <p:cNvSpPr>
            <a:spLocks noGrp="1"/>
          </p:cNvSpPr>
          <p:nvPr/>
        </p:nvSpPr>
        <p:spPr>
          <a:xfrm rot="0">
            <a:off x="42164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485570662" name="Text">
    </p:cNvPr>
          <p:cNvSpPr>
            <a:spLocks noGrp="1"/>
          </p:cNvSpPr>
          <p:nvPr/>
        </p:nvSpPr>
        <p:spPr>
          <a:xfrm rot="0">
            <a:off x="46736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22457565" name="Text">
    </p:cNvPr>
          <p:cNvSpPr>
            <a:spLocks noGrp="1"/>
          </p:cNvSpPr>
          <p:nvPr/>
        </p:nvSpPr>
        <p:spPr>
          <a:xfrm rot="0">
            <a:off x="37592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867295413" name="Text">
    </p:cNvPr>
          <p:cNvSpPr>
            <a:spLocks noGrp="1"/>
          </p:cNvSpPr>
          <p:nvPr/>
        </p:nvSpPr>
        <p:spPr>
          <a:xfrm rot="0">
            <a:off x="6477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9211832" name="Text">
    </p:cNvPr>
          <p:cNvSpPr>
            <a:spLocks noGrp="1"/>
          </p:cNvSpPr>
          <p:nvPr/>
        </p:nvSpPr>
        <p:spPr>
          <a:xfrm rot="0">
            <a:off x="58166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420381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5960128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8382176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46959523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5854524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1406717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2544956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1274504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924821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8067775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9494876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1535542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957818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5954571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3736766" name="Text">
    </p:cNvPr>
          <p:cNvSpPr>
            <a:spLocks noGrp="1"/>
          </p:cNvSpPr>
          <p:nvPr/>
        </p:nvSpPr>
        <p:spPr>
          <a:xfrm rot="0">
            <a:off x="93853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977272504" name="Text">
    </p:cNvPr>
          <p:cNvSpPr>
            <a:spLocks noGrp="1"/>
          </p:cNvSpPr>
          <p:nvPr/>
        </p:nvSpPr>
        <p:spPr>
          <a:xfrm rot="0">
            <a:off x="89281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250723178" name="Text">
    </p:cNvPr>
          <p:cNvSpPr>
            <a:spLocks noGrp="1"/>
          </p:cNvSpPr>
          <p:nvPr/>
        </p:nvSpPr>
        <p:spPr>
          <a:xfrm rot="0">
            <a:off x="5930900" y="17653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판매현황보고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625261249" name="Text">
    </p:cNvPr>
          <p:cNvSpPr>
            <a:spLocks noGrp="1"/>
          </p:cNvSpPr>
          <p:nvPr/>
        </p:nvSpPr>
        <p:spPr>
          <a:xfrm rot="0">
            <a:off x="52070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39781577" name="Text">
    </p:cNvPr>
          <p:cNvSpPr>
            <a:spLocks noGrp="1"/>
          </p:cNvSpPr>
          <p:nvPr/>
        </p:nvSpPr>
        <p:spPr>
          <a:xfrm rot="0">
            <a:off x="381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021015024" name="Text">
    </p:cNvPr>
          <p:cNvSpPr>
            <a:spLocks noGrp="1"/>
          </p:cNvSpPr>
          <p:nvPr/>
        </p:nvSpPr>
        <p:spPr>
          <a:xfrm rot="0">
            <a:off x="762000" y="17653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459568705" name="Text">
    </p:cNvPr>
          <p:cNvSpPr>
            <a:spLocks noGrp="1"/>
          </p:cNvSpPr>
          <p:nvPr/>
        </p:nvSpPr>
        <p:spPr>
          <a:xfrm rot="0">
            <a:off x="42164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243234259" name="Text">
    </p:cNvPr>
          <p:cNvSpPr>
            <a:spLocks noGrp="1"/>
          </p:cNvSpPr>
          <p:nvPr/>
        </p:nvSpPr>
        <p:spPr>
          <a:xfrm rot="0">
            <a:off x="46736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963002335" name="Text">
    </p:cNvPr>
          <p:cNvSpPr>
            <a:spLocks noGrp="1"/>
          </p:cNvSpPr>
          <p:nvPr/>
        </p:nvSpPr>
        <p:spPr>
          <a:xfrm rot="0">
            <a:off x="37592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882590398" name="Text">
    </p:cNvPr>
          <p:cNvSpPr>
            <a:spLocks noGrp="1"/>
          </p:cNvSpPr>
          <p:nvPr/>
        </p:nvSpPr>
        <p:spPr>
          <a:xfrm rot="0">
            <a:off x="6477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0301105" name="Text">
    </p:cNvPr>
          <p:cNvSpPr>
            <a:spLocks noGrp="1"/>
          </p:cNvSpPr>
          <p:nvPr/>
        </p:nvSpPr>
        <p:spPr>
          <a:xfrm rot="0">
            <a:off x="58166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816457" name="Text">
    </p:cNvPr>
          <p:cNvSpPr>
            <a:spLocks noGrp="1"/>
          </p:cNvSpPr>
          <p:nvPr/>
        </p:nvSpPr>
        <p:spPr>
          <a:xfrm rot="0">
            <a:off x="9385300" y="37338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325971634" name="Text">
    </p:cNvPr>
          <p:cNvSpPr>
            <a:spLocks noGrp="1"/>
          </p:cNvSpPr>
          <p:nvPr/>
        </p:nvSpPr>
        <p:spPr>
          <a:xfrm rot="0">
            <a:off x="8928100" y="37338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261819921" name="Text">
    </p:cNvPr>
          <p:cNvSpPr>
            <a:spLocks noGrp="1"/>
          </p:cNvSpPr>
          <p:nvPr/>
        </p:nvSpPr>
        <p:spPr>
          <a:xfrm rot="0">
            <a:off x="5930900" y="37338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856039532" name="Text">
    </p:cNvPr>
          <p:cNvSpPr>
            <a:spLocks noGrp="1"/>
          </p:cNvSpPr>
          <p:nvPr/>
        </p:nvSpPr>
        <p:spPr>
          <a:xfrm rot="0">
            <a:off x="5207000" y="37338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849832022" name="Text">
    </p:cNvPr>
          <p:cNvSpPr>
            <a:spLocks noGrp="1"/>
          </p:cNvSpPr>
          <p:nvPr/>
        </p:nvSpPr>
        <p:spPr>
          <a:xfrm rot="0">
            <a:off x="38100" y="37338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78105092" name="Text">
    </p:cNvPr>
          <p:cNvSpPr>
            <a:spLocks noGrp="1"/>
          </p:cNvSpPr>
          <p:nvPr/>
        </p:nvSpPr>
        <p:spPr>
          <a:xfrm rot="0">
            <a:off x="762000" y="3733800"/>
            <a:ext cx="2984500" cy="196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(modal)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859417363" name="Text">
    </p:cNvPr>
          <p:cNvSpPr>
            <a:spLocks noGrp="1"/>
          </p:cNvSpPr>
          <p:nvPr/>
        </p:nvSpPr>
        <p:spPr>
          <a:xfrm rot="0">
            <a:off x="4216400" y="37338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512297618" name="Text">
    </p:cNvPr>
          <p:cNvSpPr>
            <a:spLocks noGrp="1"/>
          </p:cNvSpPr>
          <p:nvPr/>
        </p:nvSpPr>
        <p:spPr>
          <a:xfrm rot="0">
            <a:off x="4673600" y="37338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629972226" name="Text">
    </p:cNvPr>
          <p:cNvSpPr>
            <a:spLocks noGrp="1"/>
          </p:cNvSpPr>
          <p:nvPr/>
        </p:nvSpPr>
        <p:spPr>
          <a:xfrm rot="0">
            <a:off x="3759200" y="37338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1871947341" name="Text">
    </p:cNvPr>
          <p:cNvSpPr>
            <a:spLocks noGrp="1"/>
          </p:cNvSpPr>
          <p:nvPr/>
        </p:nvSpPr>
        <p:spPr>
          <a:xfrm rot="0">
            <a:off x="647700" y="37338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6063007" name="Text">
    </p:cNvPr>
          <p:cNvSpPr>
            <a:spLocks noGrp="1"/>
          </p:cNvSpPr>
          <p:nvPr/>
        </p:nvSpPr>
        <p:spPr>
          <a:xfrm rot="0">
            <a:off x="5816600" y="37338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44686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77838617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8105096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2841712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426453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289262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955489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2088876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8316658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992756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9594377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3857808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6411008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36476271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6886967" name="Text">
    </p:cNvPr>
          <p:cNvSpPr>
            <a:spLocks noGrp="1"/>
          </p:cNvSpPr>
          <p:nvPr/>
        </p:nvSpPr>
        <p:spPr>
          <a:xfrm rot="0">
            <a:off x="9385300" y="17653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683613027" name="Text">
    </p:cNvPr>
          <p:cNvSpPr>
            <a:spLocks noGrp="1"/>
          </p:cNvSpPr>
          <p:nvPr/>
        </p:nvSpPr>
        <p:spPr>
          <a:xfrm rot="0">
            <a:off x="8928100" y="17653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624616595" name="Text">
    </p:cNvPr>
          <p:cNvSpPr>
            <a:spLocks noGrp="1"/>
          </p:cNvSpPr>
          <p:nvPr/>
        </p:nvSpPr>
        <p:spPr>
          <a:xfrm rot="0">
            <a:off x="5930900" y="17653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70555260" name="Text">
    </p:cNvPr>
          <p:cNvSpPr>
            <a:spLocks noGrp="1"/>
          </p:cNvSpPr>
          <p:nvPr/>
        </p:nvSpPr>
        <p:spPr>
          <a:xfrm rot="0">
            <a:off x="5207000" y="17653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355552" name="Text">
    </p:cNvPr>
          <p:cNvSpPr>
            <a:spLocks noGrp="1"/>
          </p:cNvSpPr>
          <p:nvPr/>
        </p:nvSpPr>
        <p:spPr>
          <a:xfrm rot="0">
            <a:off x="38100" y="17653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349915272" name="Text">
    </p:cNvPr>
          <p:cNvSpPr>
            <a:spLocks noGrp="1"/>
          </p:cNvSpPr>
          <p:nvPr/>
        </p:nvSpPr>
        <p:spPr>
          <a:xfrm rot="0">
            <a:off x="762000" y="1765300"/>
            <a:ext cx="29845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[e-Pro]ITSM-90454 발주번호 4501135077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항번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[CES]예가산정 액티비티 수량 조정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[e-Pro]ITSM-90550 품의번호 CO221000404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 대한 공장코드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[e-Pro]ITSM-90576 해당 구매요구서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계정지정범주코드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[e-Pro]ITSM-90606 해당 발주에 대하여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구매요청자변경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[e-Pro]ITSM-90763 견적의뢰건 첨부 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580549225" name="Text">
    </p:cNvPr>
          <p:cNvSpPr>
            <a:spLocks noGrp="1"/>
          </p:cNvSpPr>
          <p:nvPr/>
        </p:nvSpPr>
        <p:spPr>
          <a:xfrm rot="0">
            <a:off x="4216400" y="17653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58846557" name="Text">
    </p:cNvPr>
          <p:cNvSpPr>
            <a:spLocks noGrp="1"/>
          </p:cNvSpPr>
          <p:nvPr/>
        </p:nvSpPr>
        <p:spPr>
          <a:xfrm rot="0">
            <a:off x="4673600" y="17653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479405605" name="Text">
    </p:cNvPr>
          <p:cNvSpPr>
            <a:spLocks noGrp="1"/>
          </p:cNvSpPr>
          <p:nvPr/>
        </p:nvSpPr>
        <p:spPr>
          <a:xfrm rot="0">
            <a:off x="3759200" y="17653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089911661" name="Text">
    </p:cNvPr>
          <p:cNvSpPr>
            <a:spLocks noGrp="1"/>
          </p:cNvSpPr>
          <p:nvPr/>
        </p:nvSpPr>
        <p:spPr>
          <a:xfrm rot="0">
            <a:off x="647700" y="17653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9241252" name="Text">
    </p:cNvPr>
          <p:cNvSpPr>
            <a:spLocks noGrp="1"/>
          </p:cNvSpPr>
          <p:nvPr/>
        </p:nvSpPr>
        <p:spPr>
          <a:xfrm rot="0">
            <a:off x="5816600" y="17653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