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342547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74150980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15451450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558012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0563526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571100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803606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6533134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36373358" name="Text">
    </p:cNvPr>
          <p:cNvSpPr>
            <a:spLocks noGrp="1"/>
          </p:cNvSpPr>
          <p:nvPr/>
        </p:nvSpPr>
        <p:spPr>
          <a:xfrm rot="0">
            <a:off x="5549900" y="3911600"/>
            <a:ext cx="5715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971224040" name="Text">
    </p:cNvPr>
          <p:cNvSpPr>
            <a:spLocks noGrp="1"/>
          </p:cNvSpPr>
          <p:nvPr/>
        </p:nvSpPr>
        <p:spPr>
          <a:xfrm rot="0">
            <a:off x="1028700" y="39116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관세환급율 적용 logic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(ZCOR5440)</a:t>
            </a:r>
          </a:p>
        </p:txBody>
      </p:sp>
      <p:sp>
        <p:nvSpPr>
          <p:cNvPr id="543528045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45395194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388829784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981765915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060811593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5863255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465976546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387803392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81966751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35816373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671564110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20829779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18424756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32246515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21509801" name="Text">
    </p:cNvPr>
          <p:cNvSpPr>
            <a:spLocks noGrp="1"/>
          </p:cNvSpPr>
          <p:nvPr/>
        </p:nvSpPr>
        <p:spPr>
          <a:xfrm rot="0">
            <a:off x="5549900" y="47244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</a:p>
        </p:txBody>
      </p:sp>
      <p:sp>
        <p:nvSpPr>
          <p:cNvPr id="1994410567" name="Text">
    </p:cNvPr>
          <p:cNvSpPr>
            <a:spLocks noGrp="1"/>
          </p:cNvSpPr>
          <p:nvPr/>
        </p:nvSpPr>
        <p:spPr>
          <a:xfrm rot="0">
            <a:off x="1028700" y="47244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법인카드정산 신청서 대량 일괄 결재시 전자결재 엔진 처리 지연 관련 대처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공통 EXCEPTION처리 오류</a:t>
            </a:r>
          </a:p>
        </p:txBody>
      </p:sp>
      <p:sp>
        <p:nvSpPr>
          <p:cNvPr id="2050025025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48027865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9594638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62602498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9710364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7404308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0448141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89446647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16915348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666373960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3809973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7008996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767443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4107920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0812605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9053324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4927760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474070071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0440432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4101308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9052572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9574363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4089563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8129835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6714538" name="Frame"/>
          <p:cNvSpPr>
            <a:spLocks noGrp="1"/>
          </p:cNvSpPr>
          <p:nvPr/>
        </p:nvSpPr>
        <p:spPr>
          <a:xfrm>
            <a:off x="152400" y="1536700"/>
            <a:ext cx="9842500" cy="209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2366421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928651564" name="Text">
    </p:cNvPr>
          <p:cNvSpPr>
            <a:spLocks noGrp="1"/>
          </p:cNvSpPr>
          <p:nvPr/>
        </p:nvSpPr>
        <p:spPr>
          <a:xfrm rot="0">
            <a:off x="1016000" y="1612900"/>
            <a:ext cx="4521200" cy="1206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검교정 실험장비 관리, 검교정 실험장비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 /테이블생성(ZFIR9901 / ZFIR9901_1)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결재 미요청 문서리스트 / 메일 전송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윤활유 이비즈 관련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(ZLBR1010) 수정</a:t>
            </a:r>
          </a:p>
        </p:txBody>
      </p:sp>
      <p:sp>
        <p:nvSpPr>
          <p:cNvPr id="86701783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36389075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858296670" name="Text">
    </p:cNvPr>
          <p:cNvSpPr>
            <a:spLocks noGrp="1"/>
          </p:cNvSpPr>
          <p:nvPr/>
        </p:nvSpPr>
        <p:spPr>
          <a:xfrm rot="0">
            <a:off x="5537200" y="1612900"/>
            <a:ext cx="571500" cy="105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54643667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4685036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870381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4522790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98729058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ERPO 발주전송 SAP 연동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법인사업자의 경우 대표자탭에서 공동대표 등?록 차단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[OAS] (web) 제품출하 report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IOS GW Mobile URL 생성</a:t>
            </a:r>
          </a:p>
        </p:txBody>
      </p:sp>
      <p:sp>
        <p:nvSpPr>
          <p:cNvPr id="1374638894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93495321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208866731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</a:p>
        </p:txBody>
      </p:sp>
      <p:sp>
        <p:nvSpPr>
          <p:cNvPr id="1667815070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1473918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7618973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8639877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13312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304179203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30470048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161802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1332455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