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</p:sldIdLst>
  <p:sldSz cx="9906000" cy="7556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696064" name="Text">
    </p:cNvPr>
          <p:cNvSpPr>
            <a:spLocks noGrp="1"/>
          </p:cNvSpPr>
          <p:nvPr/>
        </p:nvSpPr>
        <p:spPr>
          <a:xfrm rot="0">
            <a:off x="127000" y="3810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1818586460" name="Text">
    </p:cNvPr>
          <p:cNvSpPr>
            <a:spLocks noGrp="1"/>
          </p:cNvSpPr>
          <p:nvPr/>
        </p:nvSpPr>
        <p:spPr>
          <a:xfrm rot="0">
            <a:off x="8636000" y="165100"/>
            <a:ext cx="762000" cy="508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1268855345" name="Rectangle"/>
          <p:cNvSpPr>
            <a:spLocks noGrp="1"/>
          </p:cNvSpPr>
          <p:nvPr/>
        </p:nvSpPr>
        <p:spPr>
          <a:xfrm>
            <a:off x="8382000" y="1397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96496672" name="Rectangle"/>
          <p:cNvSpPr>
            <a:spLocks noGrp="1"/>
          </p:cNvSpPr>
          <p:nvPr/>
        </p:nvSpPr>
        <p:spPr>
          <a:xfrm>
            <a:off x="8382000" y="3175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097020833" name="Rectangle"/>
          <p:cNvSpPr>
            <a:spLocks noGrp="1"/>
          </p:cNvSpPr>
          <p:nvPr/>
        </p:nvSpPr>
        <p:spPr>
          <a:xfrm>
            <a:off x="8382000" y="4953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93358575" name="Text">
    </p:cNvPr>
          <p:cNvSpPr>
            <a:spLocks noGrp="1"/>
          </p:cNvSpPr>
          <p:nvPr/>
        </p:nvSpPr>
        <p:spPr>
          <a:xfrm rot="0">
            <a:off x="190500" y="9144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43145986" name="Text">
    </p:cNvPr>
          <p:cNvSpPr>
            <a:spLocks noGrp="1"/>
          </p:cNvSpPr>
          <p:nvPr/>
        </p:nvSpPr>
        <p:spPr>
          <a:xfrm rot="0">
            <a:off x="165100" y="8890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935811694" name="Text">
    </p:cNvPr>
          <p:cNvSpPr>
            <a:spLocks noGrp="1"/>
          </p:cNvSpPr>
          <p:nvPr/>
        </p:nvSpPr>
        <p:spPr>
          <a:xfrm rot="0">
            <a:off x="152400" y="1143000"/>
            <a:ext cx="7366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609532864" name="Text">
    </p:cNvPr>
          <p:cNvSpPr>
            <a:spLocks noGrp="1"/>
          </p:cNvSpPr>
          <p:nvPr/>
        </p:nvSpPr>
        <p:spPr>
          <a:xfrm rot="0">
            <a:off x="889000" y="11430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87494575" name="Text">
    </p:cNvPr>
          <p:cNvSpPr>
            <a:spLocks noGrp="1"/>
          </p:cNvSpPr>
          <p:nvPr/>
        </p:nvSpPr>
        <p:spPr>
          <a:xfrm rot="0">
            <a:off x="6108700" y="11430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1914655182" name="Text">
    </p:cNvPr>
          <p:cNvSpPr>
            <a:spLocks noGrp="1"/>
          </p:cNvSpPr>
          <p:nvPr/>
        </p:nvSpPr>
        <p:spPr>
          <a:xfrm rot="0">
            <a:off x="6870700" y="11430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2139513289" name="Text">
    </p:cNvPr>
          <p:cNvSpPr>
            <a:spLocks noGrp="1"/>
          </p:cNvSpPr>
          <p:nvPr/>
        </p:nvSpPr>
        <p:spPr>
          <a:xfrm rot="0">
            <a:off x="7124700" y="11430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2123190082" name="Text">
    </p:cNvPr>
          <p:cNvSpPr>
            <a:spLocks noGrp="1"/>
          </p:cNvSpPr>
          <p:nvPr/>
        </p:nvSpPr>
        <p:spPr>
          <a:xfrm rot="0">
            <a:off x="5537200" y="1143000"/>
            <a:ext cx="571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060612691" name="Frame"/>
          <p:cNvSpPr>
            <a:spLocks noGrp="1"/>
          </p:cNvSpPr>
          <p:nvPr/>
        </p:nvSpPr>
        <p:spPr>
          <a:xfrm>
            <a:off x="101600" y="3721100"/>
            <a:ext cx="9779000" cy="21336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25958630" name="Text">
    </p:cNvPr>
          <p:cNvSpPr>
            <a:spLocks noGrp="1"/>
          </p:cNvSpPr>
          <p:nvPr/>
        </p:nvSpPr>
        <p:spPr>
          <a:xfrm rot="0">
            <a:off x="165100" y="37846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49588831" name="Text">
    </p:cNvPr>
          <p:cNvSpPr>
            <a:spLocks noGrp="1"/>
          </p:cNvSpPr>
          <p:nvPr/>
        </p:nvSpPr>
        <p:spPr>
          <a:xfrm rot="0">
            <a:off x="152400" y="37465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711777171" name="Text">
    </p:cNvPr>
          <p:cNvSpPr>
            <a:spLocks noGrp="1"/>
          </p:cNvSpPr>
          <p:nvPr/>
        </p:nvSpPr>
        <p:spPr>
          <a:xfrm rot="0">
            <a:off x="165100" y="40005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140146785" name="Text">
    </p:cNvPr>
          <p:cNvSpPr>
            <a:spLocks noGrp="1"/>
          </p:cNvSpPr>
          <p:nvPr/>
        </p:nvSpPr>
        <p:spPr>
          <a:xfrm rot="0">
            <a:off x="901700" y="40005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75719426" name="Text">
    </p:cNvPr>
          <p:cNvSpPr>
            <a:spLocks noGrp="1"/>
          </p:cNvSpPr>
          <p:nvPr/>
        </p:nvSpPr>
        <p:spPr>
          <a:xfrm rot="0">
            <a:off x="5549900" y="4000500"/>
            <a:ext cx="5715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715495720" name="Text">
    </p:cNvPr>
          <p:cNvSpPr>
            <a:spLocks noGrp="1"/>
          </p:cNvSpPr>
          <p:nvPr/>
        </p:nvSpPr>
        <p:spPr>
          <a:xfrm rot="0">
            <a:off x="6121400" y="40005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717137324" name="Frame"/>
          <p:cNvSpPr>
            <a:spLocks noGrp="1"/>
          </p:cNvSpPr>
          <p:nvPr/>
        </p:nvSpPr>
        <p:spPr>
          <a:xfrm>
            <a:off x="165100" y="5194300"/>
            <a:ext cx="9664700" cy="6477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65736012" name="Text">
    </p:cNvPr>
          <p:cNvSpPr>
            <a:spLocks noGrp="1"/>
          </p:cNvSpPr>
          <p:nvPr/>
        </p:nvSpPr>
        <p:spPr>
          <a:xfrm rot="0">
            <a:off x="165100" y="5168900"/>
            <a:ext cx="7366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62893457" name="Text">
    </p:cNvPr>
          <p:cNvSpPr>
            <a:spLocks noGrp="1"/>
          </p:cNvSpPr>
          <p:nvPr/>
        </p:nvSpPr>
        <p:spPr>
          <a:xfrm rot="0">
            <a:off x="1028700" y="5219700"/>
            <a:ext cx="45212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[PRM] 주유원복 지원 시스템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[ATSS] 차량별실행현황 지도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[EAI] ERP회계 자동승인 대상 회계전표 구분 e-Pro 연계 인터페이스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[E-Approval] PCS 계정 신청 및 결과 시스템에 반영 요청(전자결재)</a:t>
            </a:r>
          </a:p>
        </p:txBody>
      </p:sp>
      <p:sp>
        <p:nvSpPr>
          <p:cNvPr id="266287702" name="Text">
    </p:cNvPr>
          <p:cNvSpPr>
            <a:spLocks noGrp="1"/>
          </p:cNvSpPr>
          <p:nvPr/>
        </p:nvSpPr>
        <p:spPr>
          <a:xfrm rot="0">
            <a:off x="7239000" y="5219700"/>
            <a:ext cx="2552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576065550" name="Text">
    </p:cNvPr>
          <p:cNvSpPr>
            <a:spLocks noGrp="1"/>
          </p:cNvSpPr>
          <p:nvPr/>
        </p:nvSpPr>
        <p:spPr>
          <a:xfrm rot="0">
            <a:off x="5549900" y="5219700"/>
            <a:ext cx="5715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</a:p>
        </p:txBody>
      </p:sp>
      <p:sp>
        <p:nvSpPr>
          <p:cNvPr id="457377703" name="Text">
    </p:cNvPr>
          <p:cNvSpPr>
            <a:spLocks noGrp="1"/>
          </p:cNvSpPr>
          <p:nvPr/>
        </p:nvSpPr>
        <p:spPr>
          <a:xfrm rot="0">
            <a:off x="901700" y="5168900"/>
            <a:ext cx="46482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42793304" name="Text">
    </p:cNvPr>
          <p:cNvSpPr>
            <a:spLocks noGrp="1"/>
          </p:cNvSpPr>
          <p:nvPr/>
        </p:nvSpPr>
        <p:spPr>
          <a:xfrm rot="0">
            <a:off x="6121400" y="5168900"/>
            <a:ext cx="36449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22398784" name="Text">
    </p:cNvPr>
          <p:cNvSpPr>
            <a:spLocks noGrp="1"/>
          </p:cNvSpPr>
          <p:nvPr/>
        </p:nvSpPr>
        <p:spPr>
          <a:xfrm rot="0">
            <a:off x="5549900" y="5168900"/>
            <a:ext cx="5715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11582773" name="Frame"/>
          <p:cNvSpPr>
            <a:spLocks noGrp="1"/>
          </p:cNvSpPr>
          <p:nvPr/>
        </p:nvSpPr>
        <p:spPr>
          <a:xfrm>
            <a:off x="165100" y="4343400"/>
            <a:ext cx="9639300" cy="8255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99834094" name="Text">
    </p:cNvPr>
          <p:cNvSpPr>
            <a:spLocks noGrp="1"/>
          </p:cNvSpPr>
          <p:nvPr/>
        </p:nvSpPr>
        <p:spPr>
          <a:xfrm rot="0">
            <a:off x="165100" y="4343400"/>
            <a:ext cx="7366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1507365785" name="Text">
    </p:cNvPr>
          <p:cNvSpPr>
            <a:spLocks noGrp="1"/>
          </p:cNvSpPr>
          <p:nvPr/>
        </p:nvSpPr>
        <p:spPr>
          <a:xfrm rot="0">
            <a:off x="1028700" y="4419600"/>
            <a:ext cx="4521200" cy="74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[MM] CP전자결재를 통한 Vendor Print 관리 체계 개선* 기술검수증 전송시 ‘Vendor Print 등록’ 양식 생성을 위한 RTS 정보 전송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[MM] MRO 자재 단가계약요청 (문서유형 Z7) 시 플랜트 체크 로직 추가* 단가계약요청 PR 생성시 플랜트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[FI]회계 자동승인대상 e-Pro 전표 추출 프로그램 개발요청</a:t>
            </a:r>
          </a:p>
        </p:txBody>
      </p:sp>
      <p:sp>
        <p:nvSpPr>
          <p:cNvPr id="1932828081" name="Text">
    </p:cNvPr>
          <p:cNvSpPr>
            <a:spLocks noGrp="1"/>
          </p:cNvSpPr>
          <p:nvPr/>
        </p:nvSpPr>
        <p:spPr>
          <a:xfrm rot="0">
            <a:off x="7239000" y="4419600"/>
            <a:ext cx="2552700" cy="74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859169958" name="Text">
    </p:cNvPr>
          <p:cNvSpPr>
            <a:spLocks noGrp="1"/>
          </p:cNvSpPr>
          <p:nvPr/>
        </p:nvSpPr>
        <p:spPr>
          <a:xfrm rot="0">
            <a:off x="5549900" y="4419600"/>
            <a:ext cx="571500" cy="74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</a:p>
        </p:txBody>
      </p:sp>
      <p:sp>
        <p:nvSpPr>
          <p:cNvPr id="452343620" name="Text">
    </p:cNvPr>
          <p:cNvSpPr>
            <a:spLocks noGrp="1"/>
          </p:cNvSpPr>
          <p:nvPr/>
        </p:nvSpPr>
        <p:spPr>
          <a:xfrm rot="0">
            <a:off x="901700" y="4343400"/>
            <a:ext cx="46482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8924632" name="Text">
    </p:cNvPr>
          <p:cNvSpPr>
            <a:spLocks noGrp="1"/>
          </p:cNvSpPr>
          <p:nvPr/>
        </p:nvSpPr>
        <p:spPr>
          <a:xfrm rot="0">
            <a:off x="6121400" y="4343400"/>
            <a:ext cx="36449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52787849" name="Text">
    </p:cNvPr>
          <p:cNvSpPr>
            <a:spLocks noGrp="1"/>
          </p:cNvSpPr>
          <p:nvPr/>
        </p:nvSpPr>
        <p:spPr>
          <a:xfrm rot="0">
            <a:off x="5549900" y="4343400"/>
            <a:ext cx="5715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97185189" name="Frame"/>
          <p:cNvSpPr>
            <a:spLocks noGrp="1"/>
          </p:cNvSpPr>
          <p:nvPr/>
        </p:nvSpPr>
        <p:spPr>
          <a:xfrm>
            <a:off x="127000" y="1549400"/>
            <a:ext cx="9779000" cy="2108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68995227" name="Frame"/>
          <p:cNvSpPr>
            <a:spLocks noGrp="1"/>
          </p:cNvSpPr>
          <p:nvPr/>
        </p:nvSpPr>
        <p:spPr>
          <a:xfrm>
            <a:off x="152400" y="2387600"/>
            <a:ext cx="9664700" cy="12573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54341817" name="Text">
    </p:cNvPr>
          <p:cNvSpPr>
            <a:spLocks noGrp="1"/>
          </p:cNvSpPr>
          <p:nvPr/>
        </p:nvSpPr>
        <p:spPr>
          <a:xfrm rot="0">
            <a:off x="152400" y="2362200"/>
            <a:ext cx="736600" cy="125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826617167" name="Text">
    </p:cNvPr>
          <p:cNvSpPr>
            <a:spLocks noGrp="1"/>
          </p:cNvSpPr>
          <p:nvPr/>
        </p:nvSpPr>
        <p:spPr>
          <a:xfrm rot="0">
            <a:off x="1016000" y="2413000"/>
            <a:ext cx="4521200" cy="1206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[PRM]거래처 마스터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[ERS] 정기적 검토 메일 기능개선시 기존 문서의 작성 부서와 현재 인사 데이터상 변경된 부서의 매핑에 대한 로직 변경 협의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[EAI] 윤활유이비즈 프로젝트 &lt;-&gt; EAI 인터페이스 연계 개발 및 수정관련 CCB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[OAS] SSO 연동</a:t>
            </a:r>
          </a:p>
        </p:txBody>
      </p:sp>
      <p:sp>
        <p:nvSpPr>
          <p:cNvPr id="1960451900" name="Text">
    </p:cNvPr>
          <p:cNvSpPr>
            <a:spLocks noGrp="1"/>
          </p:cNvSpPr>
          <p:nvPr/>
        </p:nvSpPr>
        <p:spPr>
          <a:xfrm rot="0">
            <a:off x="7226300" y="2413000"/>
            <a:ext cx="2552700" cy="1206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550637422" name="Text">
    </p:cNvPr>
          <p:cNvSpPr>
            <a:spLocks noGrp="1"/>
          </p:cNvSpPr>
          <p:nvPr/>
        </p:nvSpPr>
        <p:spPr>
          <a:xfrm rot="0">
            <a:off x="6108700" y="2362200"/>
            <a:ext cx="762000" cy="125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989559047" name="Text">
    </p:cNvPr>
          <p:cNvSpPr>
            <a:spLocks noGrp="1"/>
          </p:cNvSpPr>
          <p:nvPr/>
        </p:nvSpPr>
        <p:spPr>
          <a:xfrm rot="0">
            <a:off x="5537200" y="2413000"/>
            <a:ext cx="571500" cy="1206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2023-02-10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2023-02-10</a:t>
            </a:r>
          </a:p>
        </p:txBody>
      </p:sp>
      <p:sp>
        <p:nvSpPr>
          <p:cNvPr id="1847670735" name="Text">
    </p:cNvPr>
          <p:cNvSpPr>
            <a:spLocks noGrp="1"/>
          </p:cNvSpPr>
          <p:nvPr/>
        </p:nvSpPr>
        <p:spPr>
          <a:xfrm rot="0">
            <a:off x="889000" y="2362200"/>
            <a:ext cx="4648200" cy="125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44067528" name="Text">
    </p:cNvPr>
          <p:cNvSpPr>
            <a:spLocks noGrp="1"/>
          </p:cNvSpPr>
          <p:nvPr/>
        </p:nvSpPr>
        <p:spPr>
          <a:xfrm rot="0">
            <a:off x="7124700" y="2362200"/>
            <a:ext cx="2654300" cy="125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59352477" name="Text">
    </p:cNvPr>
          <p:cNvSpPr>
            <a:spLocks noGrp="1"/>
          </p:cNvSpPr>
          <p:nvPr/>
        </p:nvSpPr>
        <p:spPr>
          <a:xfrm rot="0">
            <a:off x="5537200" y="2362200"/>
            <a:ext cx="571500" cy="125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56297910" name="Rectangle"/>
          <p:cNvSpPr>
            <a:spLocks noGrp="1"/>
          </p:cNvSpPr>
          <p:nvPr/>
        </p:nvSpPr>
        <p:spPr>
          <a:xfrm>
            <a:off x="6870700" y="2362200"/>
            <a:ext cx="254000" cy="12573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502414056" name="Frame"/>
          <p:cNvSpPr>
            <a:spLocks noGrp="1"/>
          </p:cNvSpPr>
          <p:nvPr/>
        </p:nvSpPr>
        <p:spPr>
          <a:xfrm>
            <a:off x="152400" y="1536700"/>
            <a:ext cx="9639300" cy="8255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18674599" name="Text">
    </p:cNvPr>
          <p:cNvSpPr>
            <a:spLocks noGrp="1"/>
          </p:cNvSpPr>
          <p:nvPr/>
        </p:nvSpPr>
        <p:spPr>
          <a:xfrm rot="0">
            <a:off x="152400" y="1536700"/>
            <a:ext cx="7366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663789431" name="Text">
    </p:cNvPr>
          <p:cNvSpPr>
            <a:spLocks noGrp="1"/>
          </p:cNvSpPr>
          <p:nvPr/>
        </p:nvSpPr>
        <p:spPr>
          <a:xfrm rot="0">
            <a:off x="1016000" y="1612900"/>
            <a:ext cx="4521200" cy="74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[MM] 6010Group(Pipe) 전체 자재 반올림값 적용 요청* 예약 확정 및 PR 생성시 수량에 대한 반올림값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[TD] ZTDR6060 첨가제 이관 및 사용현황(저유소) 이관 항목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[FI] 국세청 지급명세서 제출용 전산파일 변환 작업 구축 ( ZFIR5500 )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[BC] HCM운영 SP 적용작업 업무지원  *2022년07월~2023년01월 SP적용</a:t>
            </a:r>
          </a:p>
        </p:txBody>
      </p:sp>
      <p:sp>
        <p:nvSpPr>
          <p:cNvPr id="929599568" name="Text">
    </p:cNvPr>
          <p:cNvSpPr>
            <a:spLocks noGrp="1"/>
          </p:cNvSpPr>
          <p:nvPr/>
        </p:nvSpPr>
        <p:spPr>
          <a:xfrm rot="0">
            <a:off x="7226300" y="1612900"/>
            <a:ext cx="2552700" cy="74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08226577" name="Text">
    </p:cNvPr>
          <p:cNvSpPr>
            <a:spLocks noGrp="1"/>
          </p:cNvSpPr>
          <p:nvPr/>
        </p:nvSpPr>
        <p:spPr>
          <a:xfrm rot="0">
            <a:off x="6108700" y="1536700"/>
            <a:ext cx="7620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595281017" name="Text">
    </p:cNvPr>
          <p:cNvSpPr>
            <a:spLocks noGrp="1"/>
          </p:cNvSpPr>
          <p:nvPr/>
        </p:nvSpPr>
        <p:spPr>
          <a:xfrm rot="0">
            <a:off x="5537200" y="1612900"/>
            <a:ext cx="571500" cy="74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</a:p>
        </p:txBody>
      </p:sp>
      <p:sp>
        <p:nvSpPr>
          <p:cNvPr id="11734086" name="Text">
    </p:cNvPr>
          <p:cNvSpPr>
            <a:spLocks noGrp="1"/>
          </p:cNvSpPr>
          <p:nvPr/>
        </p:nvSpPr>
        <p:spPr>
          <a:xfrm rot="0">
            <a:off x="889000" y="1536700"/>
            <a:ext cx="46482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40579856" name="Text">
    </p:cNvPr>
          <p:cNvSpPr>
            <a:spLocks noGrp="1"/>
          </p:cNvSpPr>
          <p:nvPr/>
        </p:nvSpPr>
        <p:spPr>
          <a:xfrm rot="0">
            <a:off x="7124700" y="1536700"/>
            <a:ext cx="26543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45771156" name="Text">
    </p:cNvPr>
          <p:cNvSpPr>
            <a:spLocks noGrp="1"/>
          </p:cNvSpPr>
          <p:nvPr/>
        </p:nvSpPr>
        <p:spPr>
          <a:xfrm rot="0">
            <a:off x="5537200" y="1536700"/>
            <a:ext cx="5715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96751521" name="Rectangle"/>
          <p:cNvSpPr>
            <a:spLocks noGrp="1"/>
          </p:cNvSpPr>
          <p:nvPr/>
        </p:nvSpPr>
        <p:spPr>
          <a:xfrm>
            <a:off x="6870700" y="1536700"/>
            <a:ext cx="254000" cy="8255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743599" name="Text">
    </p:cNvPr>
          <p:cNvSpPr>
            <a:spLocks noGrp="1"/>
          </p:cNvSpPr>
          <p:nvPr/>
        </p:nvSpPr>
        <p:spPr>
          <a:xfrm rot="0">
            <a:off x="127000" y="3810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735240372" name="Text">
    </p:cNvPr>
          <p:cNvSpPr>
            <a:spLocks noGrp="1"/>
          </p:cNvSpPr>
          <p:nvPr/>
        </p:nvSpPr>
        <p:spPr>
          <a:xfrm rot="0">
            <a:off x="8636000" y="165100"/>
            <a:ext cx="762000" cy="508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1690674881" name="Rectangle"/>
          <p:cNvSpPr>
            <a:spLocks noGrp="1"/>
          </p:cNvSpPr>
          <p:nvPr/>
        </p:nvSpPr>
        <p:spPr>
          <a:xfrm>
            <a:off x="8382000" y="1397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556967426" name="Rectangle"/>
          <p:cNvSpPr>
            <a:spLocks noGrp="1"/>
          </p:cNvSpPr>
          <p:nvPr/>
        </p:nvSpPr>
        <p:spPr>
          <a:xfrm>
            <a:off x="8382000" y="3175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58229713" name="Rectangle"/>
          <p:cNvSpPr>
            <a:spLocks noGrp="1"/>
          </p:cNvSpPr>
          <p:nvPr/>
        </p:nvSpPr>
        <p:spPr>
          <a:xfrm>
            <a:off x="8382000" y="4953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56641601" name="Frame"/>
          <p:cNvSpPr>
            <a:spLocks noGrp="1"/>
          </p:cNvSpPr>
          <p:nvPr/>
        </p:nvSpPr>
        <p:spPr>
          <a:xfrm>
            <a:off x="0" y="863600"/>
            <a:ext cx="9906000" cy="1143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82160583" name="Text">
    </p:cNvPr>
          <p:cNvSpPr>
            <a:spLocks noGrp="1"/>
          </p:cNvSpPr>
          <p:nvPr/>
        </p:nvSpPr>
        <p:spPr>
          <a:xfrm rot="0">
            <a:off x="127000" y="8890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1905025899" name="Text">
    </p:cNvPr>
          <p:cNvSpPr>
            <a:spLocks noGrp="1"/>
          </p:cNvSpPr>
          <p:nvPr/>
        </p:nvSpPr>
        <p:spPr>
          <a:xfrm rot="0">
            <a:off x="6426200" y="14224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Z11-23-0006</a:t>
            </a:r>
          </a:p>
        </p:txBody>
      </p:sp>
      <p:sp>
        <p:nvSpPr>
          <p:cNvPr id="2121930632" name="Text">
    </p:cNvPr>
          <p:cNvSpPr>
            <a:spLocks noGrp="1"/>
          </p:cNvSpPr>
          <p:nvPr/>
        </p:nvSpPr>
        <p:spPr>
          <a:xfrm rot="0">
            <a:off x="2032000" y="14224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Field contents changed: I_PSTYP -&gt; 0</a:t>
            </a:r>
          </a:p>
        </p:txBody>
      </p:sp>
      <p:sp>
        <p:nvSpPr>
          <p:cNvPr id="285938692" name="Text">
    </p:cNvPr>
          <p:cNvSpPr>
            <a:spLocks noGrp="1"/>
          </p:cNvSpPr>
          <p:nvPr/>
        </p:nvSpPr>
        <p:spPr>
          <a:xfrm rot="0">
            <a:off x="76200" y="14224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2023-02-06</a:t>
            </a:r>
          </a:p>
        </p:txBody>
      </p:sp>
      <p:sp>
        <p:nvSpPr>
          <p:cNvPr id="1707059340" name="Text">
    </p:cNvPr>
          <p:cNvSpPr>
            <a:spLocks noGrp="1"/>
          </p:cNvSpPr>
          <p:nvPr/>
        </p:nvSpPr>
        <p:spPr>
          <a:xfrm rot="0">
            <a:off x="76200" y="1181100"/>
            <a:ext cx="1143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2000296043" name="Text">
    </p:cNvPr>
          <p:cNvSpPr>
            <a:spLocks noGrp="1"/>
          </p:cNvSpPr>
          <p:nvPr/>
        </p:nvSpPr>
        <p:spPr>
          <a:xfrm rot="0">
            <a:off x="2032000" y="11811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1506973523" name="Text">
    </p:cNvPr>
          <p:cNvSpPr>
            <a:spLocks noGrp="1"/>
          </p:cNvSpPr>
          <p:nvPr/>
        </p:nvSpPr>
        <p:spPr>
          <a:xfrm rot="0">
            <a:off x="6426200" y="11811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279974745" name="Text">
    </p:cNvPr>
          <p:cNvSpPr>
            <a:spLocks noGrp="1"/>
          </p:cNvSpPr>
          <p:nvPr/>
        </p:nvSpPr>
        <p:spPr>
          <a:xfrm rot="0">
            <a:off x="76200" y="17145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39665931" name="Text">
    </p:cNvPr>
          <p:cNvSpPr>
            <a:spLocks noGrp="1"/>
          </p:cNvSpPr>
          <p:nvPr/>
        </p:nvSpPr>
        <p:spPr>
          <a:xfrm rot="0">
            <a:off x="6426200" y="17145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797809194" name="Text">
    </p:cNvPr>
          <p:cNvSpPr>
            <a:spLocks noGrp="1"/>
          </p:cNvSpPr>
          <p:nvPr/>
        </p:nvSpPr>
        <p:spPr>
          <a:xfrm rot="0">
            <a:off x="2032000" y="17145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655240839" name="Text">
    </p:cNvPr>
          <p:cNvSpPr>
            <a:spLocks noGrp="1"/>
          </p:cNvSpPr>
          <p:nvPr/>
        </p:nvSpPr>
        <p:spPr>
          <a:xfrm rot="0">
            <a:off x="1219200" y="17145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913783632" name="Text">
    </p:cNvPr>
          <p:cNvSpPr>
            <a:spLocks noGrp="1"/>
          </p:cNvSpPr>
          <p:nvPr/>
        </p:nvSpPr>
        <p:spPr>
          <a:xfrm rot="0">
            <a:off x="1219200" y="14224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SROH</a:t>
            </a:r>
          </a:p>
        </p:txBody>
      </p:sp>
      <p:sp>
        <p:nvSpPr>
          <p:cNvPr id="1673536099" name="Text">
    </p:cNvPr>
          <p:cNvSpPr>
            <a:spLocks noGrp="1"/>
          </p:cNvSpPr>
          <p:nvPr/>
        </p:nvSpPr>
        <p:spPr>
          <a:xfrm rot="0">
            <a:off x="1219200" y="11811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551532795" name="Text">
    </p:cNvPr>
          <p:cNvSpPr>
            <a:spLocks noGrp="1"/>
          </p:cNvSpPr>
          <p:nvPr/>
        </p:nvSpPr>
        <p:spPr>
          <a:xfrm rot="0">
            <a:off x="8077200" y="17145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93720743" name="Text">
    </p:cNvPr>
          <p:cNvSpPr>
            <a:spLocks noGrp="1"/>
          </p:cNvSpPr>
          <p:nvPr/>
        </p:nvSpPr>
        <p:spPr>
          <a:xfrm rot="0">
            <a:off x="8077200" y="11811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1741467072" name="Text">
    </p:cNvPr>
          <p:cNvSpPr>
            <a:spLocks noGrp="1"/>
          </p:cNvSpPr>
          <p:nvPr/>
        </p:nvSpPr>
        <p:spPr>
          <a:xfrm rot="0">
            <a:off x="8077200" y="14224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일반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