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961231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488490189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188571852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2392505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289457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0257297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92977087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73458686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69148281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3406644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36749800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999042309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97168378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11451536" name="Frame"/>
          <p:cNvSpPr>
            <a:spLocks noGrp="1"/>
          </p:cNvSpPr>
          <p:nvPr/>
        </p:nvSpPr>
        <p:spPr>
          <a:xfrm>
            <a:off x="101600" y="3111500"/>
            <a:ext cx="9779000" cy="2133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89747192" name="Text">
    </p:cNvPr>
          <p:cNvSpPr>
            <a:spLocks noGrp="1"/>
          </p:cNvSpPr>
          <p:nvPr/>
        </p:nvSpPr>
        <p:spPr>
          <a:xfrm rot="0">
            <a:off x="165100" y="3175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0870196" name="Text">
    </p:cNvPr>
          <p:cNvSpPr>
            <a:spLocks noGrp="1"/>
          </p:cNvSpPr>
          <p:nvPr/>
        </p:nvSpPr>
        <p:spPr>
          <a:xfrm rot="0">
            <a:off x="152400" y="3136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01864318" name="Text">
    </p:cNvPr>
          <p:cNvSpPr>
            <a:spLocks noGrp="1"/>
          </p:cNvSpPr>
          <p:nvPr/>
        </p:nvSpPr>
        <p:spPr>
          <a:xfrm rot="0">
            <a:off x="165100" y="3390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157024" name="Text">
    </p:cNvPr>
          <p:cNvSpPr>
            <a:spLocks noGrp="1"/>
          </p:cNvSpPr>
          <p:nvPr/>
        </p:nvSpPr>
        <p:spPr>
          <a:xfrm rot="0">
            <a:off x="901700" y="3390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0358697" name="Text">
    </p:cNvPr>
          <p:cNvSpPr>
            <a:spLocks noGrp="1"/>
          </p:cNvSpPr>
          <p:nvPr/>
        </p:nvSpPr>
        <p:spPr>
          <a:xfrm rot="0">
            <a:off x="5549900" y="3390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855274994" name="Text">
    </p:cNvPr>
          <p:cNvSpPr>
            <a:spLocks noGrp="1"/>
          </p:cNvSpPr>
          <p:nvPr/>
        </p:nvSpPr>
        <p:spPr>
          <a:xfrm rot="0">
            <a:off x="6121400" y="3390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652691824" name="Frame"/>
          <p:cNvSpPr>
            <a:spLocks noGrp="1"/>
          </p:cNvSpPr>
          <p:nvPr/>
        </p:nvSpPr>
        <p:spPr>
          <a:xfrm>
            <a:off x="165100" y="4584700"/>
            <a:ext cx="9664700" cy="647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0472379" name="Text">
    </p:cNvPr>
          <p:cNvSpPr>
            <a:spLocks noGrp="1"/>
          </p:cNvSpPr>
          <p:nvPr/>
        </p:nvSpPr>
        <p:spPr>
          <a:xfrm rot="0">
            <a:off x="165100" y="45593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11808235" name="Text">
    </p:cNvPr>
          <p:cNvSpPr>
            <a:spLocks noGrp="1"/>
          </p:cNvSpPr>
          <p:nvPr/>
        </p:nvSpPr>
        <p:spPr>
          <a:xfrm rot="0">
            <a:off x="1028700" y="4610100"/>
            <a:ext cx="45212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HCM-지방사업장 중식비, 조식비, 교통비 신청서 개발</a:t>
            </a:r>
          </a:p>
        </p:txBody>
      </p:sp>
      <p:sp>
        <p:nvSpPr>
          <p:cNvPr id="1738452521" name="Text">
    </p:cNvPr>
          <p:cNvSpPr>
            <a:spLocks noGrp="1"/>
          </p:cNvSpPr>
          <p:nvPr/>
        </p:nvSpPr>
        <p:spPr>
          <a:xfrm rot="0">
            <a:off x="7239000" y="46101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66667363" name="Text">
    </p:cNvPr>
          <p:cNvSpPr>
            <a:spLocks noGrp="1"/>
          </p:cNvSpPr>
          <p:nvPr/>
        </p:nvSpPr>
        <p:spPr>
          <a:xfrm rot="0">
            <a:off x="5549900" y="46101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567985048" name="Text">
    </p:cNvPr>
          <p:cNvSpPr>
            <a:spLocks noGrp="1"/>
          </p:cNvSpPr>
          <p:nvPr/>
        </p:nvSpPr>
        <p:spPr>
          <a:xfrm rot="0">
            <a:off x="901700" y="45593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0205214" name="Text">
    </p:cNvPr>
          <p:cNvSpPr>
            <a:spLocks noGrp="1"/>
          </p:cNvSpPr>
          <p:nvPr/>
        </p:nvSpPr>
        <p:spPr>
          <a:xfrm rot="0">
            <a:off x="6121400" y="45593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7405739" name="Text">
    </p:cNvPr>
          <p:cNvSpPr>
            <a:spLocks noGrp="1"/>
          </p:cNvSpPr>
          <p:nvPr/>
        </p:nvSpPr>
        <p:spPr>
          <a:xfrm rot="0">
            <a:off x="5549900" y="45593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8245794" name="Frame"/>
          <p:cNvSpPr>
            <a:spLocks noGrp="1"/>
          </p:cNvSpPr>
          <p:nvPr/>
        </p:nvSpPr>
        <p:spPr>
          <a:xfrm>
            <a:off x="165100" y="3733800"/>
            <a:ext cx="96393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0476095" name="Text">
    </p:cNvPr>
          <p:cNvSpPr>
            <a:spLocks noGrp="1"/>
          </p:cNvSpPr>
          <p:nvPr/>
        </p:nvSpPr>
        <p:spPr>
          <a:xfrm rot="0">
            <a:off x="165100" y="37338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657392125" name="Text">
    </p:cNvPr>
          <p:cNvSpPr>
            <a:spLocks noGrp="1"/>
          </p:cNvSpPr>
          <p:nvPr/>
        </p:nvSpPr>
        <p:spPr>
          <a:xfrm rot="0">
            <a:off x="1028700" y="38100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ME51N에서 예약 생성 없이 PR 발행 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로직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장기 미거래 거래처 자동 오더보류시 연결 가상계좌 자동삭제 요청 ( ZSDR1091 )</a:t>
            </a:r>
          </a:p>
        </p:txBody>
      </p:sp>
      <p:sp>
        <p:nvSpPr>
          <p:cNvPr id="1706762636" name="Text">
    </p:cNvPr>
          <p:cNvSpPr>
            <a:spLocks noGrp="1"/>
          </p:cNvSpPr>
          <p:nvPr/>
        </p:nvSpPr>
        <p:spPr>
          <a:xfrm rot="0">
            <a:off x="7239000" y="38100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66442772" name="Text">
    </p:cNvPr>
          <p:cNvSpPr>
            <a:spLocks noGrp="1"/>
          </p:cNvSpPr>
          <p:nvPr/>
        </p:nvSpPr>
        <p:spPr>
          <a:xfrm rot="0">
            <a:off x="5549900" y="38100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481783091" name="Text">
    </p:cNvPr>
          <p:cNvSpPr>
            <a:spLocks noGrp="1"/>
          </p:cNvSpPr>
          <p:nvPr/>
        </p:nvSpPr>
        <p:spPr>
          <a:xfrm rot="0">
            <a:off x="901700" y="37338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4603131" name="Text">
    </p:cNvPr>
          <p:cNvSpPr>
            <a:spLocks noGrp="1"/>
          </p:cNvSpPr>
          <p:nvPr/>
        </p:nvSpPr>
        <p:spPr>
          <a:xfrm rot="0">
            <a:off x="6121400" y="3733800"/>
            <a:ext cx="36449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123687" name="Text">
    </p:cNvPr>
          <p:cNvSpPr>
            <a:spLocks noGrp="1"/>
          </p:cNvSpPr>
          <p:nvPr/>
        </p:nvSpPr>
        <p:spPr>
          <a:xfrm rot="0">
            <a:off x="5549900" y="37338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4553086" name="Frame"/>
          <p:cNvSpPr>
            <a:spLocks noGrp="1"/>
          </p:cNvSpPr>
          <p:nvPr/>
        </p:nvSpPr>
        <p:spPr>
          <a:xfrm>
            <a:off x="127000" y="1549400"/>
            <a:ext cx="9779000" cy="1498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2317691" name="Frame"/>
          <p:cNvSpPr>
            <a:spLocks noGrp="1"/>
          </p:cNvSpPr>
          <p:nvPr/>
        </p:nvSpPr>
        <p:spPr>
          <a:xfrm>
            <a:off x="152400" y="2387600"/>
            <a:ext cx="9664700" cy="647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03949359" name="Text">
    </p:cNvPr>
          <p:cNvSpPr>
            <a:spLocks noGrp="1"/>
          </p:cNvSpPr>
          <p:nvPr/>
        </p:nvSpPr>
        <p:spPr>
          <a:xfrm rot="0">
            <a:off x="152400" y="23622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11232118" name="Text">
    </p:cNvPr>
          <p:cNvSpPr>
            <a:spLocks noGrp="1"/>
          </p:cNvSpPr>
          <p:nvPr/>
        </p:nvSpPr>
        <p:spPr>
          <a:xfrm rot="0">
            <a:off x="1016000" y="2413000"/>
            <a:ext cx="45212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CRM 일일판매현황전송 인터페이스 에러 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특근명령서 및 특근확인서 전자증빙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스키마 그룹 관련 작업</a:t>
            </a:r>
          </a:p>
        </p:txBody>
      </p:sp>
      <p:sp>
        <p:nvSpPr>
          <p:cNvPr id="362534024" name="Text">
    </p:cNvPr>
          <p:cNvSpPr>
            <a:spLocks noGrp="1"/>
          </p:cNvSpPr>
          <p:nvPr/>
        </p:nvSpPr>
        <p:spPr>
          <a:xfrm rot="0">
            <a:off x="7226300" y="241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081615496" name="Text">
    </p:cNvPr>
          <p:cNvSpPr>
            <a:spLocks noGrp="1"/>
          </p:cNvSpPr>
          <p:nvPr/>
        </p:nvSpPr>
        <p:spPr>
          <a:xfrm rot="0">
            <a:off x="6108700" y="23622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56594198" name="Text">
    </p:cNvPr>
          <p:cNvSpPr>
            <a:spLocks noGrp="1"/>
          </p:cNvSpPr>
          <p:nvPr/>
        </p:nvSpPr>
        <p:spPr>
          <a:xfrm rot="0">
            <a:off x="5537200" y="241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930525180" name="Text">
    </p:cNvPr>
          <p:cNvSpPr>
            <a:spLocks noGrp="1"/>
          </p:cNvSpPr>
          <p:nvPr/>
        </p:nvSpPr>
        <p:spPr>
          <a:xfrm rot="0">
            <a:off x="889000" y="23622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6195586" name="Text">
    </p:cNvPr>
          <p:cNvSpPr>
            <a:spLocks noGrp="1"/>
          </p:cNvSpPr>
          <p:nvPr/>
        </p:nvSpPr>
        <p:spPr>
          <a:xfrm rot="0">
            <a:off x="7124700" y="23622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9329704" name="Text">
    </p:cNvPr>
          <p:cNvSpPr>
            <a:spLocks noGrp="1"/>
          </p:cNvSpPr>
          <p:nvPr/>
        </p:nvSpPr>
        <p:spPr>
          <a:xfrm rot="0">
            <a:off x="5537200" y="23622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7864211" name="Rectangle"/>
          <p:cNvSpPr>
            <a:spLocks noGrp="1"/>
          </p:cNvSpPr>
          <p:nvPr/>
        </p:nvSpPr>
        <p:spPr>
          <a:xfrm>
            <a:off x="6870700" y="23622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140949" name="Frame"/>
          <p:cNvSpPr>
            <a:spLocks noGrp="1"/>
          </p:cNvSpPr>
          <p:nvPr/>
        </p:nvSpPr>
        <p:spPr>
          <a:xfrm>
            <a:off x="152400" y="1536700"/>
            <a:ext cx="96393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3143484" name="Text">
    </p:cNvPr>
          <p:cNvSpPr>
            <a:spLocks noGrp="1"/>
          </p:cNvSpPr>
          <p:nvPr/>
        </p:nvSpPr>
        <p:spPr>
          <a:xfrm rot="0">
            <a:off x="152400" y="15367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6060578" name="Text">
    </p:cNvPr>
          <p:cNvSpPr>
            <a:spLocks noGrp="1"/>
          </p:cNvSpPr>
          <p:nvPr/>
        </p:nvSpPr>
        <p:spPr>
          <a:xfrm rot="0">
            <a:off x="1016000" y="16129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MRO 자재 단가계약요청 (문서유형 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검교정 실험장비 관리 프로그램 첨부파일 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외화지급처 송금계좌정보 등록/추가/지급보류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ERP운영 ＇23년 1월 마감관련 재무재표 Overflow 에러 발생건 Notes 적용작업</a:t>
            </a:r>
          </a:p>
        </p:txBody>
      </p:sp>
      <p:sp>
        <p:nvSpPr>
          <p:cNvPr id="87967292" name="Text">
    </p:cNvPr>
          <p:cNvSpPr>
            <a:spLocks noGrp="1"/>
          </p:cNvSpPr>
          <p:nvPr/>
        </p:nvSpPr>
        <p:spPr>
          <a:xfrm rot="0">
            <a:off x="7226300" y="16129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90049843" name="Text">
    </p:cNvPr>
          <p:cNvSpPr>
            <a:spLocks noGrp="1"/>
          </p:cNvSpPr>
          <p:nvPr/>
        </p:nvSpPr>
        <p:spPr>
          <a:xfrm rot="0">
            <a:off x="6108700" y="15367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61446075" name="Text">
    </p:cNvPr>
          <p:cNvSpPr>
            <a:spLocks noGrp="1"/>
          </p:cNvSpPr>
          <p:nvPr/>
        </p:nvSpPr>
        <p:spPr>
          <a:xfrm rot="0">
            <a:off x="5537200" y="16129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619406361" name="Text">
    </p:cNvPr>
          <p:cNvSpPr>
            <a:spLocks noGrp="1"/>
          </p:cNvSpPr>
          <p:nvPr/>
        </p:nvSpPr>
        <p:spPr>
          <a:xfrm rot="0">
            <a:off x="889000" y="15367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2561939" name="Text">
    </p:cNvPr>
          <p:cNvSpPr>
            <a:spLocks noGrp="1"/>
          </p:cNvSpPr>
          <p:nvPr/>
        </p:nvSpPr>
        <p:spPr>
          <a:xfrm rot="0">
            <a:off x="7124700" y="15367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8825343" name="Text">
    </p:cNvPr>
          <p:cNvSpPr>
            <a:spLocks noGrp="1"/>
          </p:cNvSpPr>
          <p:nvPr/>
        </p:nvSpPr>
        <p:spPr>
          <a:xfrm rot="0">
            <a:off x="5537200" y="15367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3222334" name="Rectangle"/>
          <p:cNvSpPr>
            <a:spLocks noGrp="1"/>
          </p:cNvSpPr>
          <p:nvPr/>
        </p:nvSpPr>
        <p:spPr>
          <a:xfrm>
            <a:off x="6870700" y="15367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209816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782977141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516616865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68535765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06934288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946934" name="Frame"/>
          <p:cNvSpPr>
            <a:spLocks noGrp="1"/>
          </p:cNvSpPr>
          <p:nvPr/>
        </p:nvSpPr>
        <p:spPr>
          <a:xfrm>
            <a:off x="0" y="863600"/>
            <a:ext cx="99060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51332189" name="Text">
    </p:cNvPr>
          <p:cNvSpPr>
            <a:spLocks noGrp="1"/>
          </p:cNvSpPr>
          <p:nvPr/>
        </p:nvSpPr>
        <p:spPr>
          <a:xfrm rot="0">
            <a:off x="127000" y="8890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852709060" name="Text">
    </p:cNvPr>
          <p:cNvSpPr>
            <a:spLocks noGrp="1"/>
          </p:cNvSpPr>
          <p:nvPr/>
        </p:nvSpPr>
        <p:spPr>
          <a:xfrm rot="0">
            <a:off x="6426200" y="1422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9204090" name="Text">
    </p:cNvPr>
          <p:cNvSpPr>
            <a:spLocks noGrp="1"/>
          </p:cNvSpPr>
          <p:nvPr/>
        </p:nvSpPr>
        <p:spPr>
          <a:xfrm rot="0">
            <a:off x="2032000" y="1422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0816405" name="Text">
    </p:cNvPr>
          <p:cNvSpPr>
            <a:spLocks noGrp="1"/>
          </p:cNvSpPr>
          <p:nvPr/>
        </p:nvSpPr>
        <p:spPr>
          <a:xfrm rot="0">
            <a:off x="76200" y="1422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5851946" name="Text">
    </p:cNvPr>
          <p:cNvSpPr>
            <a:spLocks noGrp="1"/>
          </p:cNvSpPr>
          <p:nvPr/>
        </p:nvSpPr>
        <p:spPr>
          <a:xfrm rot="0">
            <a:off x="76200" y="11811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9450258" name="Text">
    </p:cNvPr>
          <p:cNvSpPr>
            <a:spLocks noGrp="1"/>
          </p:cNvSpPr>
          <p:nvPr/>
        </p:nvSpPr>
        <p:spPr>
          <a:xfrm rot="0">
            <a:off x="2032000" y="11811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236527195" name="Text">
    </p:cNvPr>
          <p:cNvSpPr>
            <a:spLocks noGrp="1"/>
          </p:cNvSpPr>
          <p:nvPr/>
        </p:nvSpPr>
        <p:spPr>
          <a:xfrm rot="0">
            <a:off x="6426200" y="11811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523279424" name="Text">
    </p:cNvPr>
          <p:cNvSpPr>
            <a:spLocks noGrp="1"/>
          </p:cNvSpPr>
          <p:nvPr/>
        </p:nvSpPr>
        <p:spPr>
          <a:xfrm rot="0">
            <a:off x="76200" y="1714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6402796" name="Text">
    </p:cNvPr>
          <p:cNvSpPr>
            <a:spLocks noGrp="1"/>
          </p:cNvSpPr>
          <p:nvPr/>
        </p:nvSpPr>
        <p:spPr>
          <a:xfrm rot="0">
            <a:off x="6426200" y="1714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92691802" name="Text">
    </p:cNvPr>
          <p:cNvSpPr>
            <a:spLocks noGrp="1"/>
          </p:cNvSpPr>
          <p:nvPr/>
        </p:nvSpPr>
        <p:spPr>
          <a:xfrm rot="0">
            <a:off x="2032000" y="1714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0558359" name="Text">
    </p:cNvPr>
          <p:cNvSpPr>
            <a:spLocks noGrp="1"/>
          </p:cNvSpPr>
          <p:nvPr/>
        </p:nvSpPr>
        <p:spPr>
          <a:xfrm rot="0">
            <a:off x="1219200" y="1714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7675705" name="Text">
    </p:cNvPr>
          <p:cNvSpPr>
            <a:spLocks noGrp="1"/>
          </p:cNvSpPr>
          <p:nvPr/>
        </p:nvSpPr>
        <p:spPr>
          <a:xfrm rot="0">
            <a:off x="1219200" y="1422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2419574" name="Text">
    </p:cNvPr>
          <p:cNvSpPr>
            <a:spLocks noGrp="1"/>
          </p:cNvSpPr>
          <p:nvPr/>
        </p:nvSpPr>
        <p:spPr>
          <a:xfrm rot="0">
            <a:off x="1219200" y="11811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880215895" name="Text">
    </p:cNvPr>
          <p:cNvSpPr>
            <a:spLocks noGrp="1"/>
          </p:cNvSpPr>
          <p:nvPr/>
        </p:nvSpPr>
        <p:spPr>
          <a:xfrm rot="0">
            <a:off x="8077200" y="1714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7758404" name="Text">
    </p:cNvPr>
          <p:cNvSpPr>
            <a:spLocks noGrp="1"/>
          </p:cNvSpPr>
          <p:nvPr/>
        </p:nvSpPr>
        <p:spPr>
          <a:xfrm rot="0">
            <a:off x="8077200" y="11811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02557461" name="Text">
    </p:cNvPr>
          <p:cNvSpPr>
            <a:spLocks noGrp="1"/>
          </p:cNvSpPr>
          <p:nvPr/>
        </p:nvSpPr>
        <p:spPr>
          <a:xfrm rot="0">
            <a:off x="8077200" y="1422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