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904442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697461371" name="Text">
    </p:cNvPr>
          <p:cNvSpPr>
            <a:spLocks noGrp="1"/>
          </p:cNvSpPr>
          <p:nvPr/>
        </p:nvSpPr>
        <p:spPr>
          <a:xfrm rot="0">
            <a:off x="8636000" y="165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735409063" name="Rectangle"/>
          <p:cNvSpPr>
            <a:spLocks noGrp="1"/>
          </p:cNvSpPr>
          <p:nvPr/>
        </p:nvSpPr>
        <p:spPr>
          <a:xfrm>
            <a:off x="8382000" y="1397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02161202" name="Rectangle"/>
          <p:cNvSpPr>
            <a:spLocks noGrp="1"/>
          </p:cNvSpPr>
          <p:nvPr/>
        </p:nvSpPr>
        <p:spPr>
          <a:xfrm>
            <a:off x="8382000" y="3175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40008016" name="Rectangle"/>
          <p:cNvSpPr>
            <a:spLocks noGrp="1"/>
          </p:cNvSpPr>
          <p:nvPr/>
        </p:nvSpPr>
        <p:spPr>
          <a:xfrm>
            <a:off x="8382000" y="4953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73051636" name="Text">
    </p:cNvPr>
          <p:cNvSpPr>
            <a:spLocks noGrp="1"/>
          </p:cNvSpPr>
          <p:nvPr/>
        </p:nvSpPr>
        <p:spPr>
          <a:xfrm rot="0">
            <a:off x="190500" y="914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68340395" name="Text">
    </p:cNvPr>
          <p:cNvSpPr>
            <a:spLocks noGrp="1"/>
          </p:cNvSpPr>
          <p:nvPr/>
        </p:nvSpPr>
        <p:spPr>
          <a:xfrm rot="0">
            <a:off x="165100" y="8890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271433063" name="Text">
    </p:cNvPr>
          <p:cNvSpPr>
            <a:spLocks noGrp="1"/>
          </p:cNvSpPr>
          <p:nvPr/>
        </p:nvSpPr>
        <p:spPr>
          <a:xfrm rot="0">
            <a:off x="152400" y="11430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694603967" name="Text">
    </p:cNvPr>
          <p:cNvSpPr>
            <a:spLocks noGrp="1"/>
          </p:cNvSpPr>
          <p:nvPr/>
        </p:nvSpPr>
        <p:spPr>
          <a:xfrm rot="0">
            <a:off x="889000" y="11430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66176679" name="Text">
    </p:cNvPr>
          <p:cNvSpPr>
            <a:spLocks noGrp="1"/>
          </p:cNvSpPr>
          <p:nvPr/>
        </p:nvSpPr>
        <p:spPr>
          <a:xfrm rot="0">
            <a:off x="6108700" y="11430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770263506" name="Text">
    </p:cNvPr>
          <p:cNvSpPr>
            <a:spLocks noGrp="1"/>
          </p:cNvSpPr>
          <p:nvPr/>
        </p:nvSpPr>
        <p:spPr>
          <a:xfrm rot="0">
            <a:off x="6870700" y="11430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348081408" name="Text">
    </p:cNvPr>
          <p:cNvSpPr>
            <a:spLocks noGrp="1"/>
          </p:cNvSpPr>
          <p:nvPr/>
        </p:nvSpPr>
        <p:spPr>
          <a:xfrm rot="0">
            <a:off x="7124700" y="11430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88974080" name="Text">
    </p:cNvPr>
          <p:cNvSpPr>
            <a:spLocks noGrp="1"/>
          </p:cNvSpPr>
          <p:nvPr/>
        </p:nvSpPr>
        <p:spPr>
          <a:xfrm rot="0">
            <a:off x="5537200" y="11430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48544895" name="Frame"/>
          <p:cNvSpPr>
            <a:spLocks noGrp="1"/>
          </p:cNvSpPr>
          <p:nvPr/>
        </p:nvSpPr>
        <p:spPr>
          <a:xfrm>
            <a:off x="101600" y="3568700"/>
            <a:ext cx="9779000" cy="24384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69059625" name="Text">
    </p:cNvPr>
          <p:cNvSpPr>
            <a:spLocks noGrp="1"/>
          </p:cNvSpPr>
          <p:nvPr/>
        </p:nvSpPr>
        <p:spPr>
          <a:xfrm rot="0">
            <a:off x="165100" y="36322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39209561" name="Text">
    </p:cNvPr>
          <p:cNvSpPr>
            <a:spLocks noGrp="1"/>
          </p:cNvSpPr>
          <p:nvPr/>
        </p:nvSpPr>
        <p:spPr>
          <a:xfrm rot="0">
            <a:off x="152400" y="35941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487292711" name="Text">
    </p:cNvPr>
          <p:cNvSpPr>
            <a:spLocks noGrp="1"/>
          </p:cNvSpPr>
          <p:nvPr/>
        </p:nvSpPr>
        <p:spPr>
          <a:xfrm rot="0">
            <a:off x="165100" y="38481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977111577" name="Text">
    </p:cNvPr>
          <p:cNvSpPr>
            <a:spLocks noGrp="1"/>
          </p:cNvSpPr>
          <p:nvPr/>
        </p:nvSpPr>
        <p:spPr>
          <a:xfrm rot="0">
            <a:off x="901700" y="38481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8270186" name="Text">
    </p:cNvPr>
          <p:cNvSpPr>
            <a:spLocks noGrp="1"/>
          </p:cNvSpPr>
          <p:nvPr/>
        </p:nvSpPr>
        <p:spPr>
          <a:xfrm rot="0">
            <a:off x="5549900" y="38481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462800236" name="Text">
    </p:cNvPr>
          <p:cNvSpPr>
            <a:spLocks noGrp="1"/>
          </p:cNvSpPr>
          <p:nvPr/>
        </p:nvSpPr>
        <p:spPr>
          <a:xfrm rot="0">
            <a:off x="6121400" y="38481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026886620" name="Frame"/>
          <p:cNvSpPr>
            <a:spLocks noGrp="1"/>
          </p:cNvSpPr>
          <p:nvPr/>
        </p:nvSpPr>
        <p:spPr>
          <a:xfrm>
            <a:off x="165100" y="5041900"/>
            <a:ext cx="9664700" cy="952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5827199" name="Text">
    </p:cNvPr>
          <p:cNvSpPr>
            <a:spLocks noGrp="1"/>
          </p:cNvSpPr>
          <p:nvPr/>
        </p:nvSpPr>
        <p:spPr>
          <a:xfrm rot="0">
            <a:off x="165100" y="50165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330202499" name="Text">
    </p:cNvPr>
          <p:cNvSpPr>
            <a:spLocks noGrp="1"/>
          </p:cNvSpPr>
          <p:nvPr/>
        </p:nvSpPr>
        <p:spPr>
          <a:xfrm rot="0">
            <a:off x="1028700" y="5067300"/>
            <a:ext cx="45212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법인카드정산 신청서 대량 일괄 결재시 전자결재 엔진 처리 지연 관련 대처 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안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PRM 퇴직임직원 인근S/S 가격조사 ERP 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[ERS] 정기적 검토 메일 기능개선 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[LOPAS] 공통 EXCEPTION처리 오류</a:t>
            </a:r>
          </a:p>
        </p:txBody>
      </p:sp>
      <p:sp>
        <p:nvSpPr>
          <p:cNvPr id="1085721461" name="Text">
    </p:cNvPr>
          <p:cNvSpPr>
            <a:spLocks noGrp="1"/>
          </p:cNvSpPr>
          <p:nvPr/>
        </p:nvSpPr>
        <p:spPr>
          <a:xfrm rot="0">
            <a:off x="7239000" y="5067300"/>
            <a:ext cx="25527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30803284" name="Text">
    </p:cNvPr>
          <p:cNvSpPr>
            <a:spLocks noGrp="1"/>
          </p:cNvSpPr>
          <p:nvPr/>
        </p:nvSpPr>
        <p:spPr>
          <a:xfrm rot="0">
            <a:off x="5549900" y="5067300"/>
            <a:ext cx="5715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</a:p>
        </p:txBody>
      </p:sp>
      <p:sp>
        <p:nvSpPr>
          <p:cNvPr id="145257490" name="Text">
    </p:cNvPr>
          <p:cNvSpPr>
            <a:spLocks noGrp="1"/>
          </p:cNvSpPr>
          <p:nvPr/>
        </p:nvSpPr>
        <p:spPr>
          <a:xfrm rot="0">
            <a:off x="901700" y="50165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45502945" name="Text">
    </p:cNvPr>
          <p:cNvSpPr>
            <a:spLocks noGrp="1"/>
          </p:cNvSpPr>
          <p:nvPr/>
        </p:nvSpPr>
        <p:spPr>
          <a:xfrm rot="0">
            <a:off x="6121400" y="5016500"/>
            <a:ext cx="36449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12868854" name="Text">
    </p:cNvPr>
          <p:cNvSpPr>
            <a:spLocks noGrp="1"/>
          </p:cNvSpPr>
          <p:nvPr/>
        </p:nvSpPr>
        <p:spPr>
          <a:xfrm rot="0">
            <a:off x="5549900" y="50165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6558211" name="Frame"/>
          <p:cNvSpPr>
            <a:spLocks noGrp="1"/>
          </p:cNvSpPr>
          <p:nvPr/>
        </p:nvSpPr>
        <p:spPr>
          <a:xfrm>
            <a:off x="165100" y="4191000"/>
            <a:ext cx="9639300" cy="825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17195871" name="Text">
    </p:cNvPr>
          <p:cNvSpPr>
            <a:spLocks noGrp="1"/>
          </p:cNvSpPr>
          <p:nvPr/>
        </p:nvSpPr>
        <p:spPr>
          <a:xfrm rot="0">
            <a:off x="165100" y="4191000"/>
            <a:ext cx="7366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024817062" name="Text">
    </p:cNvPr>
          <p:cNvSpPr>
            <a:spLocks noGrp="1"/>
          </p:cNvSpPr>
          <p:nvPr/>
        </p:nvSpPr>
        <p:spPr>
          <a:xfrm rot="0">
            <a:off x="1028700" y="4267200"/>
            <a:ext cx="45212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[MM] 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[CO] 관세환급율 적용 logic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(ZCOR5440)</a:t>
            </a:r>
          </a:p>
        </p:txBody>
      </p:sp>
      <p:sp>
        <p:nvSpPr>
          <p:cNvPr id="1757327671" name="Text">
    </p:cNvPr>
          <p:cNvSpPr>
            <a:spLocks noGrp="1"/>
          </p:cNvSpPr>
          <p:nvPr/>
        </p:nvSpPr>
        <p:spPr>
          <a:xfrm rot="0">
            <a:off x="7239000" y="4267200"/>
            <a:ext cx="25527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80176216" name="Text">
    </p:cNvPr>
          <p:cNvSpPr>
            <a:spLocks noGrp="1"/>
          </p:cNvSpPr>
          <p:nvPr/>
        </p:nvSpPr>
        <p:spPr>
          <a:xfrm rot="0">
            <a:off x="5549900" y="4267200"/>
            <a:ext cx="5715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1019675706" name="Text">
    </p:cNvPr>
          <p:cNvSpPr>
            <a:spLocks noGrp="1"/>
          </p:cNvSpPr>
          <p:nvPr/>
        </p:nvSpPr>
        <p:spPr>
          <a:xfrm rot="0">
            <a:off x="901700" y="4191000"/>
            <a:ext cx="46482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74462325" name="Text">
    </p:cNvPr>
          <p:cNvSpPr>
            <a:spLocks noGrp="1"/>
          </p:cNvSpPr>
          <p:nvPr/>
        </p:nvSpPr>
        <p:spPr>
          <a:xfrm rot="0">
            <a:off x="6121400" y="4191000"/>
            <a:ext cx="36449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37931659" name="Text">
    </p:cNvPr>
          <p:cNvSpPr>
            <a:spLocks noGrp="1"/>
          </p:cNvSpPr>
          <p:nvPr/>
        </p:nvSpPr>
        <p:spPr>
          <a:xfrm rot="0">
            <a:off x="5549900" y="4191000"/>
            <a:ext cx="5715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69595241" name="Frame"/>
          <p:cNvSpPr>
            <a:spLocks noGrp="1"/>
          </p:cNvSpPr>
          <p:nvPr/>
        </p:nvSpPr>
        <p:spPr>
          <a:xfrm>
            <a:off x="127000" y="1549400"/>
            <a:ext cx="9779000" cy="19558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08648502" name="Frame"/>
          <p:cNvSpPr>
            <a:spLocks noGrp="1"/>
          </p:cNvSpPr>
          <p:nvPr/>
        </p:nvSpPr>
        <p:spPr>
          <a:xfrm>
            <a:off x="152400" y="2844800"/>
            <a:ext cx="9664700" cy="647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33565961" name="Text">
    </p:cNvPr>
          <p:cNvSpPr>
            <a:spLocks noGrp="1"/>
          </p:cNvSpPr>
          <p:nvPr/>
        </p:nvSpPr>
        <p:spPr>
          <a:xfrm rot="0">
            <a:off x="152400" y="28194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364737817" name="Text">
    </p:cNvPr>
          <p:cNvSpPr>
            <a:spLocks noGrp="1"/>
          </p:cNvSpPr>
          <p:nvPr/>
        </p:nvSpPr>
        <p:spPr>
          <a:xfrm rot="0">
            <a:off x="1016000" y="2870200"/>
            <a:ext cx="45212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[EAI] ERPO 발주전송 SAP 연동 에러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법인사업자의 경우 대표자탭에서 공동대표 등?록 차단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[OAS] (web) 제품출하 report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[Mobile] IOS GW Mobile URL 생성</a:t>
            </a:r>
          </a:p>
        </p:txBody>
      </p:sp>
      <p:sp>
        <p:nvSpPr>
          <p:cNvPr id="612085708" name="Text">
    </p:cNvPr>
          <p:cNvSpPr>
            <a:spLocks noGrp="1"/>
          </p:cNvSpPr>
          <p:nvPr/>
        </p:nvSpPr>
        <p:spPr>
          <a:xfrm rot="0">
            <a:off x="7226300" y="28702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519387623" name="Text">
    </p:cNvPr>
          <p:cNvSpPr>
            <a:spLocks noGrp="1"/>
          </p:cNvSpPr>
          <p:nvPr/>
        </p:nvSpPr>
        <p:spPr>
          <a:xfrm rot="0">
            <a:off x="6108700" y="28194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221297392" name="Text">
    </p:cNvPr>
          <p:cNvSpPr>
            <a:spLocks noGrp="1"/>
          </p:cNvSpPr>
          <p:nvPr/>
        </p:nvSpPr>
        <p:spPr>
          <a:xfrm rot="0">
            <a:off x="5537200" y="28702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</a:p>
        </p:txBody>
      </p:sp>
      <p:sp>
        <p:nvSpPr>
          <p:cNvPr id="1208135100" name="Text">
    </p:cNvPr>
          <p:cNvSpPr>
            <a:spLocks noGrp="1"/>
          </p:cNvSpPr>
          <p:nvPr/>
        </p:nvSpPr>
        <p:spPr>
          <a:xfrm rot="0">
            <a:off x="889000" y="28194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38758079" name="Text">
    </p:cNvPr>
          <p:cNvSpPr>
            <a:spLocks noGrp="1"/>
          </p:cNvSpPr>
          <p:nvPr/>
        </p:nvSpPr>
        <p:spPr>
          <a:xfrm rot="0">
            <a:off x="7124700" y="28194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98032476" name="Text">
    </p:cNvPr>
          <p:cNvSpPr>
            <a:spLocks noGrp="1"/>
          </p:cNvSpPr>
          <p:nvPr/>
        </p:nvSpPr>
        <p:spPr>
          <a:xfrm rot="0">
            <a:off x="5537200" y="28194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36160717" name="Rectangle"/>
          <p:cNvSpPr>
            <a:spLocks noGrp="1"/>
          </p:cNvSpPr>
          <p:nvPr/>
        </p:nvSpPr>
        <p:spPr>
          <a:xfrm>
            <a:off x="6870700" y="28194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76787670" name="Frame"/>
          <p:cNvSpPr>
            <a:spLocks noGrp="1"/>
          </p:cNvSpPr>
          <p:nvPr/>
        </p:nvSpPr>
        <p:spPr>
          <a:xfrm>
            <a:off x="152400" y="1536700"/>
            <a:ext cx="9639300" cy="1282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21626291" name="Text">
    </p:cNvPr>
          <p:cNvSpPr>
            <a:spLocks noGrp="1"/>
          </p:cNvSpPr>
          <p:nvPr/>
        </p:nvSpPr>
        <p:spPr>
          <a:xfrm rot="0">
            <a:off x="152400" y="1536700"/>
            <a:ext cx="736600" cy="1282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431594198" name="Text">
    </p:cNvPr>
          <p:cNvSpPr>
            <a:spLocks noGrp="1"/>
          </p:cNvSpPr>
          <p:nvPr/>
        </p:nvSpPr>
        <p:spPr>
          <a:xfrm rot="0">
            <a:off x="1016000" y="1612900"/>
            <a:ext cx="4521200" cy="1206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[MM] ME51N에서 예약 생성 없이 PR 발행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검교정 실험장비 관리, 검교정 실험장비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개발 /테이블생성(ZFIR9901 / ZFIR9901_1)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결재 미요청 문서리스트 / 메일 전송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(ZEAM8410)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윤활유 이비즈 관련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(ZLBR1010) 수정</a:t>
            </a:r>
          </a:p>
        </p:txBody>
      </p:sp>
      <p:sp>
        <p:nvSpPr>
          <p:cNvPr id="858764000" name="Text">
    </p:cNvPr>
          <p:cNvSpPr>
            <a:spLocks noGrp="1"/>
          </p:cNvSpPr>
          <p:nvPr/>
        </p:nvSpPr>
        <p:spPr>
          <a:xfrm rot="0">
            <a:off x="7226300" y="1612900"/>
            <a:ext cx="2552700" cy="1206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432199671" name="Text">
    </p:cNvPr>
          <p:cNvSpPr>
            <a:spLocks noGrp="1"/>
          </p:cNvSpPr>
          <p:nvPr/>
        </p:nvSpPr>
        <p:spPr>
          <a:xfrm rot="0">
            <a:off x="6108700" y="1536700"/>
            <a:ext cx="762000" cy="1282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958891241" name="Text">
    </p:cNvPr>
          <p:cNvSpPr>
            <a:spLocks noGrp="1"/>
          </p:cNvSpPr>
          <p:nvPr/>
        </p:nvSpPr>
        <p:spPr>
          <a:xfrm rot="0">
            <a:off x="5537200" y="1612900"/>
            <a:ext cx="571500" cy="1206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</a:p>
        </p:txBody>
      </p:sp>
      <p:sp>
        <p:nvSpPr>
          <p:cNvPr id="1327703503" name="Text">
    </p:cNvPr>
          <p:cNvSpPr>
            <a:spLocks noGrp="1"/>
          </p:cNvSpPr>
          <p:nvPr/>
        </p:nvSpPr>
        <p:spPr>
          <a:xfrm rot="0">
            <a:off x="889000" y="1536700"/>
            <a:ext cx="4648200" cy="1282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0746233" name="Text">
    </p:cNvPr>
          <p:cNvSpPr>
            <a:spLocks noGrp="1"/>
          </p:cNvSpPr>
          <p:nvPr/>
        </p:nvSpPr>
        <p:spPr>
          <a:xfrm rot="0">
            <a:off x="7124700" y="1536700"/>
            <a:ext cx="2654300" cy="1282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45839067" name="Text">
    </p:cNvPr>
          <p:cNvSpPr>
            <a:spLocks noGrp="1"/>
          </p:cNvSpPr>
          <p:nvPr/>
        </p:nvSpPr>
        <p:spPr>
          <a:xfrm rot="0">
            <a:off x="5537200" y="1536700"/>
            <a:ext cx="571500" cy="1282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229994" name="Rectangle"/>
          <p:cNvSpPr>
            <a:spLocks noGrp="1"/>
          </p:cNvSpPr>
          <p:nvPr/>
        </p:nvSpPr>
        <p:spPr>
          <a:xfrm>
            <a:off x="6870700" y="1536700"/>
            <a:ext cx="254000" cy="1282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642764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974971364" name="Text">
    </p:cNvPr>
          <p:cNvSpPr>
            <a:spLocks noGrp="1"/>
          </p:cNvSpPr>
          <p:nvPr/>
        </p:nvSpPr>
        <p:spPr>
          <a:xfrm rot="0">
            <a:off x="8636000" y="165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115773029" name="Rectangle"/>
          <p:cNvSpPr>
            <a:spLocks noGrp="1"/>
          </p:cNvSpPr>
          <p:nvPr/>
        </p:nvSpPr>
        <p:spPr>
          <a:xfrm>
            <a:off x="8382000" y="1397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93213622" name="Rectangle"/>
          <p:cNvSpPr>
            <a:spLocks noGrp="1"/>
          </p:cNvSpPr>
          <p:nvPr/>
        </p:nvSpPr>
        <p:spPr>
          <a:xfrm>
            <a:off x="8382000" y="3175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22905196" name="Rectangle"/>
          <p:cNvSpPr>
            <a:spLocks noGrp="1"/>
          </p:cNvSpPr>
          <p:nvPr/>
        </p:nvSpPr>
        <p:spPr>
          <a:xfrm>
            <a:off x="8382000" y="4953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8627160" name="Frame"/>
          <p:cNvSpPr>
            <a:spLocks noGrp="1"/>
          </p:cNvSpPr>
          <p:nvPr/>
        </p:nvSpPr>
        <p:spPr>
          <a:xfrm>
            <a:off x="0" y="863600"/>
            <a:ext cx="9906000" cy="1143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24594690" name="Text">
    </p:cNvPr>
          <p:cNvSpPr>
            <a:spLocks noGrp="1"/>
          </p:cNvSpPr>
          <p:nvPr/>
        </p:nvSpPr>
        <p:spPr>
          <a:xfrm rot="0">
            <a:off x="127000" y="8890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612007512" name="Text">
    </p:cNvPr>
          <p:cNvSpPr>
            <a:spLocks noGrp="1"/>
          </p:cNvSpPr>
          <p:nvPr/>
        </p:nvSpPr>
        <p:spPr>
          <a:xfrm rot="0">
            <a:off x="6426200" y="14224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26085429" name="Text">
    </p:cNvPr>
          <p:cNvSpPr>
            <a:spLocks noGrp="1"/>
          </p:cNvSpPr>
          <p:nvPr/>
        </p:nvSpPr>
        <p:spPr>
          <a:xfrm rot="0">
            <a:off x="2032000" y="14224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5136771" name="Text">
    </p:cNvPr>
          <p:cNvSpPr>
            <a:spLocks noGrp="1"/>
          </p:cNvSpPr>
          <p:nvPr/>
        </p:nvSpPr>
        <p:spPr>
          <a:xfrm rot="0">
            <a:off x="76200" y="14224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20569951" name="Text">
    </p:cNvPr>
          <p:cNvSpPr>
            <a:spLocks noGrp="1"/>
          </p:cNvSpPr>
          <p:nvPr/>
        </p:nvSpPr>
        <p:spPr>
          <a:xfrm rot="0">
            <a:off x="76200" y="11811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261144099" name="Text">
    </p:cNvPr>
          <p:cNvSpPr>
            <a:spLocks noGrp="1"/>
          </p:cNvSpPr>
          <p:nvPr/>
        </p:nvSpPr>
        <p:spPr>
          <a:xfrm rot="0">
            <a:off x="2032000" y="11811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688491925" name="Text">
    </p:cNvPr>
          <p:cNvSpPr>
            <a:spLocks noGrp="1"/>
          </p:cNvSpPr>
          <p:nvPr/>
        </p:nvSpPr>
        <p:spPr>
          <a:xfrm rot="0">
            <a:off x="6426200" y="11811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690314827" name="Text">
    </p:cNvPr>
          <p:cNvSpPr>
            <a:spLocks noGrp="1"/>
          </p:cNvSpPr>
          <p:nvPr/>
        </p:nvSpPr>
        <p:spPr>
          <a:xfrm rot="0">
            <a:off x="76200" y="1714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5957089" name="Text">
    </p:cNvPr>
          <p:cNvSpPr>
            <a:spLocks noGrp="1"/>
          </p:cNvSpPr>
          <p:nvPr/>
        </p:nvSpPr>
        <p:spPr>
          <a:xfrm rot="0">
            <a:off x="6426200" y="1714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60564166" name="Text">
    </p:cNvPr>
          <p:cNvSpPr>
            <a:spLocks noGrp="1"/>
          </p:cNvSpPr>
          <p:nvPr/>
        </p:nvSpPr>
        <p:spPr>
          <a:xfrm rot="0">
            <a:off x="2032000" y="1714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27491143" name="Text">
    </p:cNvPr>
          <p:cNvSpPr>
            <a:spLocks noGrp="1"/>
          </p:cNvSpPr>
          <p:nvPr/>
        </p:nvSpPr>
        <p:spPr>
          <a:xfrm rot="0">
            <a:off x="1219200" y="1714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49759786" name="Text">
    </p:cNvPr>
          <p:cNvSpPr>
            <a:spLocks noGrp="1"/>
          </p:cNvSpPr>
          <p:nvPr/>
        </p:nvSpPr>
        <p:spPr>
          <a:xfrm rot="0">
            <a:off x="1219200" y="14224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81763469" name="Text">
    </p:cNvPr>
          <p:cNvSpPr>
            <a:spLocks noGrp="1"/>
          </p:cNvSpPr>
          <p:nvPr/>
        </p:nvSpPr>
        <p:spPr>
          <a:xfrm rot="0">
            <a:off x="1219200" y="11811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448073437" name="Text">
    </p:cNvPr>
          <p:cNvSpPr>
            <a:spLocks noGrp="1"/>
          </p:cNvSpPr>
          <p:nvPr/>
        </p:nvSpPr>
        <p:spPr>
          <a:xfrm rot="0">
            <a:off x="8077200" y="1714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5136767" name="Text">
    </p:cNvPr>
          <p:cNvSpPr>
            <a:spLocks noGrp="1"/>
          </p:cNvSpPr>
          <p:nvPr/>
        </p:nvSpPr>
        <p:spPr>
          <a:xfrm rot="0">
            <a:off x="8077200" y="11811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060047267" name="Text">
    </p:cNvPr>
          <p:cNvSpPr>
            <a:spLocks noGrp="1"/>
          </p:cNvSpPr>
          <p:nvPr/>
        </p:nvSpPr>
        <p:spPr>
          <a:xfrm rot="0">
            <a:off x="8077200" y="14224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