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319844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620712592" name="Text">
    </p:cNvPr>
          <p:cNvSpPr>
            <a:spLocks noGrp="1"/>
          </p:cNvSpPr>
          <p:nvPr/>
        </p:nvSpPr>
        <p:spPr>
          <a:xfrm rot="0">
            <a:off x="8636000" y="1651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587425632" name="Rectangle"/>
          <p:cNvSpPr>
            <a:spLocks noGrp="1"/>
          </p:cNvSpPr>
          <p:nvPr/>
        </p:nvSpPr>
        <p:spPr>
          <a:xfrm>
            <a:off x="8382000" y="1397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67777008" name="Rectangle"/>
          <p:cNvSpPr>
            <a:spLocks noGrp="1"/>
          </p:cNvSpPr>
          <p:nvPr/>
        </p:nvSpPr>
        <p:spPr>
          <a:xfrm>
            <a:off x="8382000" y="3175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45890483" name="Rectangle"/>
          <p:cNvSpPr>
            <a:spLocks noGrp="1"/>
          </p:cNvSpPr>
          <p:nvPr/>
        </p:nvSpPr>
        <p:spPr>
          <a:xfrm>
            <a:off x="8382000" y="4953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47622391" name="Text">
    </p:cNvPr>
          <p:cNvSpPr>
            <a:spLocks noGrp="1"/>
          </p:cNvSpPr>
          <p:nvPr/>
        </p:nvSpPr>
        <p:spPr>
          <a:xfrm rot="0">
            <a:off x="190500" y="9144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08114609" name="Text">
    </p:cNvPr>
          <p:cNvSpPr>
            <a:spLocks noGrp="1"/>
          </p:cNvSpPr>
          <p:nvPr/>
        </p:nvSpPr>
        <p:spPr>
          <a:xfrm rot="0">
            <a:off x="165100" y="8890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365394780" name="Text">
    </p:cNvPr>
          <p:cNvSpPr>
            <a:spLocks noGrp="1"/>
          </p:cNvSpPr>
          <p:nvPr/>
        </p:nvSpPr>
        <p:spPr>
          <a:xfrm rot="0">
            <a:off x="152400" y="11430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230784924" name="Text">
    </p:cNvPr>
          <p:cNvSpPr>
            <a:spLocks noGrp="1"/>
          </p:cNvSpPr>
          <p:nvPr/>
        </p:nvSpPr>
        <p:spPr>
          <a:xfrm rot="0">
            <a:off x="889000" y="11430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80703063" name="Text">
    </p:cNvPr>
          <p:cNvSpPr>
            <a:spLocks noGrp="1"/>
          </p:cNvSpPr>
          <p:nvPr/>
        </p:nvSpPr>
        <p:spPr>
          <a:xfrm rot="0">
            <a:off x="6108700" y="11430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939073220" name="Text">
    </p:cNvPr>
          <p:cNvSpPr>
            <a:spLocks noGrp="1"/>
          </p:cNvSpPr>
          <p:nvPr/>
        </p:nvSpPr>
        <p:spPr>
          <a:xfrm rot="0">
            <a:off x="6870700" y="11430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953691074" name="Text">
    </p:cNvPr>
          <p:cNvSpPr>
            <a:spLocks noGrp="1"/>
          </p:cNvSpPr>
          <p:nvPr/>
        </p:nvSpPr>
        <p:spPr>
          <a:xfrm rot="0">
            <a:off x="7124700" y="11430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917405519" name="Text">
    </p:cNvPr>
          <p:cNvSpPr>
            <a:spLocks noGrp="1"/>
          </p:cNvSpPr>
          <p:nvPr/>
        </p:nvSpPr>
        <p:spPr>
          <a:xfrm rot="0">
            <a:off x="5537200" y="11430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19067896" name="Frame"/>
          <p:cNvSpPr>
            <a:spLocks noGrp="1"/>
          </p:cNvSpPr>
          <p:nvPr/>
        </p:nvSpPr>
        <p:spPr>
          <a:xfrm>
            <a:off x="101600" y="2971800"/>
            <a:ext cx="9779000" cy="21336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29050511" name="Text">
    </p:cNvPr>
          <p:cNvSpPr>
            <a:spLocks noGrp="1"/>
          </p:cNvSpPr>
          <p:nvPr/>
        </p:nvSpPr>
        <p:spPr>
          <a:xfrm rot="0">
            <a:off x="165100" y="3035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81395931" name="Text">
    </p:cNvPr>
          <p:cNvSpPr>
            <a:spLocks noGrp="1"/>
          </p:cNvSpPr>
          <p:nvPr/>
        </p:nvSpPr>
        <p:spPr>
          <a:xfrm rot="0">
            <a:off x="152400" y="29972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217982113" name="Text">
    </p:cNvPr>
          <p:cNvSpPr>
            <a:spLocks noGrp="1"/>
          </p:cNvSpPr>
          <p:nvPr/>
        </p:nvSpPr>
        <p:spPr>
          <a:xfrm rot="0">
            <a:off x="165100" y="32512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112650063" name="Text">
    </p:cNvPr>
          <p:cNvSpPr>
            <a:spLocks noGrp="1"/>
          </p:cNvSpPr>
          <p:nvPr/>
        </p:nvSpPr>
        <p:spPr>
          <a:xfrm rot="0">
            <a:off x="901700" y="32512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13700891" name="Text">
    </p:cNvPr>
          <p:cNvSpPr>
            <a:spLocks noGrp="1"/>
          </p:cNvSpPr>
          <p:nvPr/>
        </p:nvSpPr>
        <p:spPr>
          <a:xfrm rot="0">
            <a:off x="5549900" y="32512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487819012" name="Text">
    </p:cNvPr>
          <p:cNvSpPr>
            <a:spLocks noGrp="1"/>
          </p:cNvSpPr>
          <p:nvPr/>
        </p:nvSpPr>
        <p:spPr>
          <a:xfrm rot="0">
            <a:off x="6121400" y="32512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464615254" name="Frame"/>
          <p:cNvSpPr>
            <a:spLocks noGrp="1"/>
          </p:cNvSpPr>
          <p:nvPr/>
        </p:nvSpPr>
        <p:spPr>
          <a:xfrm>
            <a:off x="165100" y="4140200"/>
            <a:ext cx="9664700" cy="952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08439097" name="Text">
    </p:cNvPr>
          <p:cNvSpPr>
            <a:spLocks noGrp="1"/>
          </p:cNvSpPr>
          <p:nvPr/>
        </p:nvSpPr>
        <p:spPr>
          <a:xfrm rot="0">
            <a:off x="165100" y="4114800"/>
            <a:ext cx="7366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32825097" name="Text">
    </p:cNvPr>
          <p:cNvSpPr>
            <a:spLocks noGrp="1"/>
          </p:cNvSpPr>
          <p:nvPr/>
        </p:nvSpPr>
        <p:spPr>
          <a:xfrm rot="0">
            <a:off x="1028700" y="4165600"/>
            <a:ext cx="45212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[GCMS] 지류상품권 모바일 상품권 교환 회수 개발</a:t>
            </a:r>
          </a:p>
        </p:txBody>
      </p:sp>
      <p:sp>
        <p:nvSpPr>
          <p:cNvPr id="729319490" name="Text">
    </p:cNvPr>
          <p:cNvSpPr>
            <a:spLocks noGrp="1"/>
          </p:cNvSpPr>
          <p:nvPr/>
        </p:nvSpPr>
        <p:spPr>
          <a:xfrm rot="0">
            <a:off x="7239000" y="4165600"/>
            <a:ext cx="25527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512436874" name="Text">
    </p:cNvPr>
          <p:cNvSpPr>
            <a:spLocks noGrp="1"/>
          </p:cNvSpPr>
          <p:nvPr/>
        </p:nvSpPr>
        <p:spPr>
          <a:xfrm rot="0">
            <a:off x="5549900" y="4165600"/>
            <a:ext cx="5715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</a:p>
        </p:txBody>
      </p:sp>
      <p:sp>
        <p:nvSpPr>
          <p:cNvPr id="1145092579" name="Text">
    </p:cNvPr>
          <p:cNvSpPr>
            <a:spLocks noGrp="1"/>
          </p:cNvSpPr>
          <p:nvPr/>
        </p:nvSpPr>
        <p:spPr>
          <a:xfrm rot="0">
            <a:off x="901700" y="4114800"/>
            <a:ext cx="46482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76360437" name="Text">
    </p:cNvPr>
          <p:cNvSpPr>
            <a:spLocks noGrp="1"/>
          </p:cNvSpPr>
          <p:nvPr/>
        </p:nvSpPr>
        <p:spPr>
          <a:xfrm rot="0">
            <a:off x="6121400" y="4114800"/>
            <a:ext cx="36449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3816402" name="Text">
    </p:cNvPr>
          <p:cNvSpPr>
            <a:spLocks noGrp="1"/>
          </p:cNvSpPr>
          <p:nvPr/>
        </p:nvSpPr>
        <p:spPr>
          <a:xfrm rot="0">
            <a:off x="5549900" y="4114800"/>
            <a:ext cx="5715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60793909" name="Frame"/>
          <p:cNvSpPr>
            <a:spLocks noGrp="1"/>
          </p:cNvSpPr>
          <p:nvPr/>
        </p:nvSpPr>
        <p:spPr>
          <a:xfrm>
            <a:off x="165100" y="3594100"/>
            <a:ext cx="9639300" cy="5207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4593811" name="Text">
    </p:cNvPr>
          <p:cNvSpPr>
            <a:spLocks noGrp="1"/>
          </p:cNvSpPr>
          <p:nvPr/>
        </p:nvSpPr>
        <p:spPr>
          <a:xfrm rot="0">
            <a:off x="165100" y="3594100"/>
            <a:ext cx="736600" cy="520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812558393" name="Text">
    </p:cNvPr>
          <p:cNvSpPr>
            <a:spLocks noGrp="1"/>
          </p:cNvSpPr>
          <p:nvPr/>
        </p:nvSpPr>
        <p:spPr>
          <a:xfrm rot="0">
            <a:off x="1028700" y="3670300"/>
            <a:ext cx="4521200" cy="444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[MM] CP전자결재를 통한 Vendor Print 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원천세 프로그램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[CO] 관세환급율 적용 logic 수정 (ZCOR5440)</a:t>
            </a:r>
          </a:p>
        </p:txBody>
      </p:sp>
      <p:sp>
        <p:nvSpPr>
          <p:cNvPr id="1217046114" name="Text">
    </p:cNvPr>
          <p:cNvSpPr>
            <a:spLocks noGrp="1"/>
          </p:cNvSpPr>
          <p:nvPr/>
        </p:nvSpPr>
        <p:spPr>
          <a:xfrm rot="0">
            <a:off x="7239000" y="3670300"/>
            <a:ext cx="2552700" cy="444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844599518" name="Text">
    </p:cNvPr>
          <p:cNvSpPr>
            <a:spLocks noGrp="1"/>
          </p:cNvSpPr>
          <p:nvPr/>
        </p:nvSpPr>
        <p:spPr>
          <a:xfrm rot="0">
            <a:off x="5549900" y="3670300"/>
            <a:ext cx="571500" cy="444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2018363656" name="Text">
    </p:cNvPr>
          <p:cNvSpPr>
            <a:spLocks noGrp="1"/>
          </p:cNvSpPr>
          <p:nvPr/>
        </p:nvSpPr>
        <p:spPr>
          <a:xfrm rot="0">
            <a:off x="901700" y="3594100"/>
            <a:ext cx="4648200" cy="520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34393944" name="Text">
    </p:cNvPr>
          <p:cNvSpPr>
            <a:spLocks noGrp="1"/>
          </p:cNvSpPr>
          <p:nvPr/>
        </p:nvSpPr>
        <p:spPr>
          <a:xfrm rot="0">
            <a:off x="6121400" y="3594100"/>
            <a:ext cx="3644900" cy="520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37104696" name="Text">
    </p:cNvPr>
          <p:cNvSpPr>
            <a:spLocks noGrp="1"/>
          </p:cNvSpPr>
          <p:nvPr/>
        </p:nvSpPr>
        <p:spPr>
          <a:xfrm rot="0">
            <a:off x="5549900" y="3594100"/>
            <a:ext cx="571500" cy="520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77790598" name="Frame"/>
          <p:cNvSpPr>
            <a:spLocks noGrp="1"/>
          </p:cNvSpPr>
          <p:nvPr/>
        </p:nvSpPr>
        <p:spPr>
          <a:xfrm>
            <a:off x="127000" y="1549400"/>
            <a:ext cx="9779000" cy="13589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53138636" name="Frame"/>
          <p:cNvSpPr>
            <a:spLocks noGrp="1"/>
          </p:cNvSpPr>
          <p:nvPr/>
        </p:nvSpPr>
        <p:spPr>
          <a:xfrm>
            <a:off x="152400" y="2082800"/>
            <a:ext cx="9664700" cy="800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67020244" name="Text">
    </p:cNvPr>
          <p:cNvSpPr>
            <a:spLocks noGrp="1"/>
          </p:cNvSpPr>
          <p:nvPr/>
        </p:nvSpPr>
        <p:spPr>
          <a:xfrm rot="0">
            <a:off x="152400" y="20574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85283465" name="Text">
    </p:cNvPr>
          <p:cNvSpPr>
            <a:spLocks noGrp="1"/>
          </p:cNvSpPr>
          <p:nvPr/>
        </p:nvSpPr>
        <p:spPr>
          <a:xfrm rot="0">
            <a:off x="1016000" y="2108200"/>
            <a:ext cx="45212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PR 작성시 SAP 에서 발주처 코드 필수값 입력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[EIS] EIS,Yellow Book 손익장표 Page 디스플레이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미 작성 된 교육훈련결과보고 및 교육출장비신청서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작성 안내 메일 발송 기능개선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[GCMS] 고객 마스터 오류 확인 요청</a:t>
            </a:r>
          </a:p>
        </p:txBody>
      </p:sp>
      <p:sp>
        <p:nvSpPr>
          <p:cNvPr id="1243758265" name="Text">
    </p:cNvPr>
          <p:cNvSpPr>
            <a:spLocks noGrp="1"/>
          </p:cNvSpPr>
          <p:nvPr/>
        </p:nvSpPr>
        <p:spPr>
          <a:xfrm rot="0">
            <a:off x="7226300" y="2108200"/>
            <a:ext cx="25527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256297964" name="Text">
    </p:cNvPr>
          <p:cNvSpPr>
            <a:spLocks noGrp="1"/>
          </p:cNvSpPr>
          <p:nvPr/>
        </p:nvSpPr>
        <p:spPr>
          <a:xfrm rot="0">
            <a:off x="6108700" y="20574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716583422" name="Text">
    </p:cNvPr>
          <p:cNvSpPr>
            <a:spLocks noGrp="1"/>
          </p:cNvSpPr>
          <p:nvPr/>
        </p:nvSpPr>
        <p:spPr>
          <a:xfrm rot="0">
            <a:off x="5537200" y="2108200"/>
            <a:ext cx="5715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93892411" name="Text">
    </p:cNvPr>
          <p:cNvSpPr>
            <a:spLocks noGrp="1"/>
          </p:cNvSpPr>
          <p:nvPr/>
        </p:nvSpPr>
        <p:spPr>
          <a:xfrm rot="0">
            <a:off x="889000" y="20574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78409671" name="Text">
    </p:cNvPr>
          <p:cNvSpPr>
            <a:spLocks noGrp="1"/>
          </p:cNvSpPr>
          <p:nvPr/>
        </p:nvSpPr>
        <p:spPr>
          <a:xfrm rot="0">
            <a:off x="7124700" y="2057400"/>
            <a:ext cx="2654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31475266" name="Text">
    </p:cNvPr>
          <p:cNvSpPr>
            <a:spLocks noGrp="1"/>
          </p:cNvSpPr>
          <p:nvPr/>
        </p:nvSpPr>
        <p:spPr>
          <a:xfrm rot="0">
            <a:off x="5537200" y="20574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90259355" name="Rectangle"/>
          <p:cNvSpPr>
            <a:spLocks noGrp="1"/>
          </p:cNvSpPr>
          <p:nvPr/>
        </p:nvSpPr>
        <p:spPr>
          <a:xfrm>
            <a:off x="6870700" y="2057400"/>
            <a:ext cx="254000" cy="800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10256453" name="Frame"/>
          <p:cNvSpPr>
            <a:spLocks noGrp="1"/>
          </p:cNvSpPr>
          <p:nvPr/>
        </p:nvSpPr>
        <p:spPr>
          <a:xfrm>
            <a:off x="152400" y="1536700"/>
            <a:ext cx="9639300" cy="5207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85876386" name="Text">
    </p:cNvPr>
          <p:cNvSpPr>
            <a:spLocks noGrp="1"/>
          </p:cNvSpPr>
          <p:nvPr/>
        </p:nvSpPr>
        <p:spPr>
          <a:xfrm rot="0">
            <a:off x="152400" y="1536700"/>
            <a:ext cx="736600" cy="520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6793234" name="Text">
    </p:cNvPr>
          <p:cNvSpPr>
            <a:spLocks noGrp="1"/>
          </p:cNvSpPr>
          <p:nvPr/>
        </p:nvSpPr>
        <p:spPr>
          <a:xfrm rot="0">
            <a:off x="1016000" y="1612900"/>
            <a:ext cx="4521200" cy="444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[MM] 첨부 발주 건에 대한 전표관리 항목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결재 미요청 문서리스트 / 메일 전송 개발(ZEAM8410)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[HCM] 자격/면허등록 신청서 "신규항목" 추가</a:t>
            </a:r>
          </a:p>
        </p:txBody>
      </p:sp>
      <p:sp>
        <p:nvSpPr>
          <p:cNvPr id="1252501902" name="Text">
    </p:cNvPr>
          <p:cNvSpPr>
            <a:spLocks noGrp="1"/>
          </p:cNvSpPr>
          <p:nvPr/>
        </p:nvSpPr>
        <p:spPr>
          <a:xfrm rot="0">
            <a:off x="7226300" y="1612900"/>
            <a:ext cx="2552700" cy="444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279571965" name="Text">
    </p:cNvPr>
          <p:cNvSpPr>
            <a:spLocks noGrp="1"/>
          </p:cNvSpPr>
          <p:nvPr/>
        </p:nvSpPr>
        <p:spPr>
          <a:xfrm rot="0">
            <a:off x="6108700" y="1536700"/>
            <a:ext cx="762000" cy="520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922581966" name="Text">
    </p:cNvPr>
          <p:cNvSpPr>
            <a:spLocks noGrp="1"/>
          </p:cNvSpPr>
          <p:nvPr/>
        </p:nvSpPr>
        <p:spPr>
          <a:xfrm rot="0">
            <a:off x="5537200" y="1612900"/>
            <a:ext cx="571500" cy="444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</a:p>
        </p:txBody>
      </p:sp>
      <p:sp>
        <p:nvSpPr>
          <p:cNvPr id="1333941431" name="Text">
    </p:cNvPr>
          <p:cNvSpPr>
            <a:spLocks noGrp="1"/>
          </p:cNvSpPr>
          <p:nvPr/>
        </p:nvSpPr>
        <p:spPr>
          <a:xfrm rot="0">
            <a:off x="889000" y="1536700"/>
            <a:ext cx="4648200" cy="520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49907216" name="Text">
    </p:cNvPr>
          <p:cNvSpPr>
            <a:spLocks noGrp="1"/>
          </p:cNvSpPr>
          <p:nvPr/>
        </p:nvSpPr>
        <p:spPr>
          <a:xfrm rot="0">
            <a:off x="7124700" y="1536700"/>
            <a:ext cx="2654300" cy="520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59797409" name="Text">
    </p:cNvPr>
          <p:cNvSpPr>
            <a:spLocks noGrp="1"/>
          </p:cNvSpPr>
          <p:nvPr/>
        </p:nvSpPr>
        <p:spPr>
          <a:xfrm rot="0">
            <a:off x="5537200" y="1536700"/>
            <a:ext cx="571500" cy="520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28063099" name="Rectangle"/>
          <p:cNvSpPr>
            <a:spLocks noGrp="1"/>
          </p:cNvSpPr>
          <p:nvPr/>
        </p:nvSpPr>
        <p:spPr>
          <a:xfrm>
            <a:off x="6870700" y="1536700"/>
            <a:ext cx="254000" cy="520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006273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2011008112" name="Text">
    </p:cNvPr>
          <p:cNvSpPr>
            <a:spLocks noGrp="1"/>
          </p:cNvSpPr>
          <p:nvPr/>
        </p:nvSpPr>
        <p:spPr>
          <a:xfrm rot="0">
            <a:off x="8636000" y="1651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082376190" name="Rectangle"/>
          <p:cNvSpPr>
            <a:spLocks noGrp="1"/>
          </p:cNvSpPr>
          <p:nvPr/>
        </p:nvSpPr>
        <p:spPr>
          <a:xfrm>
            <a:off x="8382000" y="1397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38889480" name="Rectangle"/>
          <p:cNvSpPr>
            <a:spLocks noGrp="1"/>
          </p:cNvSpPr>
          <p:nvPr/>
        </p:nvSpPr>
        <p:spPr>
          <a:xfrm>
            <a:off x="8382000" y="3175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63136753" name="Rectangle"/>
          <p:cNvSpPr>
            <a:spLocks noGrp="1"/>
          </p:cNvSpPr>
          <p:nvPr/>
        </p:nvSpPr>
        <p:spPr>
          <a:xfrm>
            <a:off x="8382000" y="4953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49276900" name="Frame"/>
          <p:cNvSpPr>
            <a:spLocks noGrp="1"/>
          </p:cNvSpPr>
          <p:nvPr/>
        </p:nvSpPr>
        <p:spPr>
          <a:xfrm>
            <a:off x="0" y="863600"/>
            <a:ext cx="9906000" cy="1143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31570776" name="Text">
    </p:cNvPr>
          <p:cNvSpPr>
            <a:spLocks noGrp="1"/>
          </p:cNvSpPr>
          <p:nvPr/>
        </p:nvSpPr>
        <p:spPr>
          <a:xfrm rot="0">
            <a:off x="127000" y="8890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1996451506" name="Text">
    </p:cNvPr>
          <p:cNvSpPr>
            <a:spLocks noGrp="1"/>
          </p:cNvSpPr>
          <p:nvPr/>
        </p:nvSpPr>
        <p:spPr>
          <a:xfrm rot="0">
            <a:off x="6426200" y="14224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26050299" name="Text">
    </p:cNvPr>
          <p:cNvSpPr>
            <a:spLocks noGrp="1"/>
          </p:cNvSpPr>
          <p:nvPr/>
        </p:nvSpPr>
        <p:spPr>
          <a:xfrm rot="0">
            <a:off x="2032000" y="14224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85571122" name="Text">
    </p:cNvPr>
          <p:cNvSpPr>
            <a:spLocks noGrp="1"/>
          </p:cNvSpPr>
          <p:nvPr/>
        </p:nvSpPr>
        <p:spPr>
          <a:xfrm rot="0">
            <a:off x="76200" y="14224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53591233" name="Text">
    </p:cNvPr>
          <p:cNvSpPr>
            <a:spLocks noGrp="1"/>
          </p:cNvSpPr>
          <p:nvPr/>
        </p:nvSpPr>
        <p:spPr>
          <a:xfrm rot="0">
            <a:off x="76200" y="11811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737305171" name="Text">
    </p:cNvPr>
          <p:cNvSpPr>
            <a:spLocks noGrp="1"/>
          </p:cNvSpPr>
          <p:nvPr/>
        </p:nvSpPr>
        <p:spPr>
          <a:xfrm rot="0">
            <a:off x="2032000" y="11811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816565311" name="Text">
    </p:cNvPr>
          <p:cNvSpPr>
            <a:spLocks noGrp="1"/>
          </p:cNvSpPr>
          <p:nvPr/>
        </p:nvSpPr>
        <p:spPr>
          <a:xfrm rot="0">
            <a:off x="6426200" y="11811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417309960" name="Text">
    </p:cNvPr>
          <p:cNvSpPr>
            <a:spLocks noGrp="1"/>
          </p:cNvSpPr>
          <p:nvPr/>
        </p:nvSpPr>
        <p:spPr>
          <a:xfrm rot="0">
            <a:off x="76200" y="17145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19881292" name="Text">
    </p:cNvPr>
          <p:cNvSpPr>
            <a:spLocks noGrp="1"/>
          </p:cNvSpPr>
          <p:nvPr/>
        </p:nvSpPr>
        <p:spPr>
          <a:xfrm rot="0">
            <a:off x="6426200" y="17145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57773495" name="Text">
    </p:cNvPr>
          <p:cNvSpPr>
            <a:spLocks noGrp="1"/>
          </p:cNvSpPr>
          <p:nvPr/>
        </p:nvSpPr>
        <p:spPr>
          <a:xfrm rot="0">
            <a:off x="2032000" y="17145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8371685" name="Text">
    </p:cNvPr>
          <p:cNvSpPr>
            <a:spLocks noGrp="1"/>
          </p:cNvSpPr>
          <p:nvPr/>
        </p:nvSpPr>
        <p:spPr>
          <a:xfrm rot="0">
            <a:off x="1219200" y="17145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164175" name="Text">
    </p:cNvPr>
          <p:cNvSpPr>
            <a:spLocks noGrp="1"/>
          </p:cNvSpPr>
          <p:nvPr/>
        </p:nvSpPr>
        <p:spPr>
          <a:xfrm rot="0">
            <a:off x="1219200" y="14224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45320594" name="Text">
    </p:cNvPr>
          <p:cNvSpPr>
            <a:spLocks noGrp="1"/>
          </p:cNvSpPr>
          <p:nvPr/>
        </p:nvSpPr>
        <p:spPr>
          <a:xfrm rot="0">
            <a:off x="1219200" y="11811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933656511" name="Text">
    </p:cNvPr>
          <p:cNvSpPr>
            <a:spLocks noGrp="1"/>
          </p:cNvSpPr>
          <p:nvPr/>
        </p:nvSpPr>
        <p:spPr>
          <a:xfrm rot="0">
            <a:off x="8077200" y="17145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04146789" name="Text">
    </p:cNvPr>
          <p:cNvSpPr>
            <a:spLocks noGrp="1"/>
          </p:cNvSpPr>
          <p:nvPr/>
        </p:nvSpPr>
        <p:spPr>
          <a:xfrm rot="0">
            <a:off x="8077200" y="11811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569675153" name="Text">
    </p:cNvPr>
          <p:cNvSpPr>
            <a:spLocks noGrp="1"/>
          </p:cNvSpPr>
          <p:nvPr/>
        </p:nvSpPr>
        <p:spPr>
          <a:xfrm rot="0">
            <a:off x="8077200" y="14224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