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1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2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0" y="84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2023-03-10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2023-03-10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>
          <a:xfrm>
            <a:off x="268004" y="310301"/>
            <a:ext cx="8761066" cy="331448"/>
          </a:xfrm>
          <a:prstGeom prst="rect">
            <a:avLst/>
          </a:prstGeom>
          <a:noFill/>
          <a:ln>
            <a:noFill/>
          </a:ln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570" b="true">
                <a:solidFill>
                  <a:srgbClr val="000000"/>
                </a:solidFill>
                <a:ea typeface="맑은 고딕"/>
              </a:rPr>
              <a:t>별첨-2. 2023. 03월 휴가계획서</a:t>
            </a:r>
            <a:endParaRPr lang="en-US" sz="1570" b="true">
              <a:solidFill>
                <a:srgbClr val="000000"/>
              </a:solidFill>
              <a:ea typeface="맑은 고딕"/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/>
        </p:nvGraphicFramePr>
        <p:xfrm>
          <a:off x="373635" y="1192132"/>
          <a:ext cx="9121451" cy="5001716"/>
        </p:xfrm>
        <a:graphic>
          <a:graphicData uri="http://schemas.openxmlformats.org/drawingml/2006/table">
            <a:tbl>
              <a:tblPr/>
              <a:tblGrid>
                <a:gridCol w="12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09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일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월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화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수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목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금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rgbClr val="0000FF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토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ahoma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삼일절 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◑ 강민경</a:t>
                      </a:r>
                    </a:p>
                  </a:txBody>
                  <a:tcPr horzOverflow="overflow" marB="44732" marL="89475" marR="89475" marT="44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5</a:t>
                      </a: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+mn-c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6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+mn-c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◑ 이여진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7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8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9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◐ 순현국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10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김원기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이병준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11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12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13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황보람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이지은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14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15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이여진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16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17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배영식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노승표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순현국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18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19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20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◑ 김구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이병준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◐ 강민경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21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22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◐ 박선미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23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24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김예린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전광호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25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32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26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27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28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29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30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31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권지수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rgbClr val="0000CC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name="TextBox 2" id="2"/>
          <p:cNvSpPr txBox="true"/>
          <p:nvPr/>
        </p:nvSpPr>
        <p:spPr>
          <a:xfrm>
            <a:off x="5617325" y="723011"/>
            <a:ext cx="659156" cy="357021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 b="false" sz="930">
                <a:solidFill>
                  <a:srgbClr val="0000FF"/>
                </a:solidFill>
              </a:rPr>
              <a:t> ◑ 반 차 
 ● 1day</a:t>
            </a:r>
            <a:endParaRPr lang="ko-KR"/>
          </a:p>
        </p:txBody>
      </p:sp>
      <p:sp>
        <p:nvSpPr>
          <p:cNvPr name="TextBox 3" id="3"/>
          <p:cNvSpPr txBox="true"/>
          <p:nvPr/>
        </p:nvSpPr>
        <p:spPr>
          <a:xfrm>
            <a:off x="6742494" y="727672"/>
            <a:ext cx="1416683" cy="349839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 b="false" sz="930">
                <a:solidFill>
                  <a:srgbClr val="0000FF"/>
                </a:solidFill>
              </a:rPr>
              <a:t>예비군/민방위 훈련 
교육, 내부회의 </a:t>
            </a:r>
            <a:endParaRPr lang="ko-KR"/>
          </a:p>
        </p:txBody>
      </p:sp>
      <p:sp>
        <p:nvSpPr>
          <p:cNvPr name="TextBox 4" id="4"/>
          <p:cNvSpPr txBox="true"/>
          <p:nvPr/>
        </p:nvSpPr>
        <p:spPr>
          <a:xfrm>
            <a:off x="7795686" y="723011"/>
            <a:ext cx="1640370" cy="349839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 b="false" sz="930">
                <a:solidFill>
                  <a:srgbClr val="0000FF"/>
                </a:solidFill>
              </a:rPr>
              <a:t>경조휴가
건강검진</a:t>
            </a:r>
            <a:endParaRPr lang="ko-KR"/>
          </a:p>
        </p:txBody>
      </p:sp>
      <p:sp>
        <p:nvSpPr>
          <p:cNvPr name="TextBox 6" id="6"/>
          <p:cNvSpPr txBox="true"/>
          <p:nvPr/>
        </p:nvSpPr>
        <p:spPr>
          <a:xfrm>
            <a:off x="809379" y="6340559"/>
            <a:ext cx="3025187" cy="221086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 b="false" sz="880">
                <a:solidFill>
                  <a:srgbClr val="000000"/>
                </a:solidFill>
              </a:rPr>
              <a:t>(H) IT운영팀  (R) 생산IT지원팀  (B) Baynex   (Q) Quintet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A4 용지(210x297mm)</PresentationFormat>
  <Paragraphs>41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굴림</vt:lpstr>
      <vt:lpstr>굴림체</vt:lpstr>
      <vt:lpstr>맑은 고딕</vt:lpstr>
      <vt:lpstr>아리따M</vt:lpstr>
      <vt:lpstr>Arial</vt:lpstr>
      <vt:lpstr>Tahoma</vt:lpstr>
      <vt:lpstr>Times New Roman</vt:lpstr>
      <vt:lpstr>Wingdings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S-OIL</cp:lastModifiedBy>
  <dcterms:modified xsi:type="dcterms:W3CDTF">2023-03-10T07:46:15Z</dcterms:modified>
  <cp:revision>11683</cp:revision>
  <dc:title>Slide 1</dc:title>
  <cp:version>1000.0000.01</cp:version>
</cp:coreProperties>
</file>