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50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notesMasters/notesMaster1.xml" Type="http://schemas.openxmlformats.org/officeDocument/2006/relationships/notesMaster"/><Relationship Id="rId3" Target="handoutMasters/handoutMaster1.xml" Type="http://schemas.openxmlformats.org/officeDocument/2006/relationships/handoutMaster"/><Relationship Id="rId4" Target="slides/slide1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slides/slide1.xml" Type="http://schemas.openxmlformats.org/officeDocument/2006/relationships/slide"/><Relationship Id="rId2" Target="../notesMasters/notesMaster1.xml" Type="http://schemas.openxmlformats.org/officeDocument/2006/relationships/notesMaster"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notesSlides/notesSlide1.xml" Type="http://schemas.openxmlformats.org/officeDocument/2006/relationships/notesSlide"/><Relationship Id="rId2" Target="../slideLayouts/slideLayout1.xml" Type="http://schemas.openxmlformats.org/officeDocument/2006/relationships/slideLayout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c="http://schemas.openxmlformats.org/drawingml/2006/chart" xmlns:dgm="http://schemas.openxmlformats.org/drawingml/2006/diagram" xmlns:dsp="http://schemas.microsoft.com/office/drawing/2008/diagram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[2023.03.14 ~ 2023.03.20]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3월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A4 용지(210x297mm)</ep:PresentationFormat>
  <ep:Paragraphs>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gkdla</cp:lastModifiedBy>
  <dcterms:modified xsi:type="dcterms:W3CDTF">2023-02-27T23:50:24Z</dcterms:modified>
  <cp:revision>11682</cp:revision>
  <dc:title>Slide 1</dc:title>
  <cp:version>1000.0000.01</cp:version>
</cp:coreProperties>
</file>