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60401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065377056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775617284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72918414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28917368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4268908" name="Text">
    </p:cNvPr>
          <p:cNvSpPr>
            <a:spLocks noGrp="1"/>
          </p:cNvSpPr>
          <p:nvPr/>
        </p:nvSpPr>
        <p:spPr>
          <a:xfrm rot="0">
            <a:off x="190500" y="914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7299678" name="Text">
    </p:cNvPr>
          <p:cNvSpPr>
            <a:spLocks noGrp="1"/>
          </p:cNvSpPr>
          <p:nvPr/>
        </p:nvSpPr>
        <p:spPr>
          <a:xfrm rot="0">
            <a:off x="165100" y="8890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435293272" name="Text">
    </p:cNvPr>
          <p:cNvSpPr>
            <a:spLocks noGrp="1"/>
          </p:cNvSpPr>
          <p:nvPr/>
        </p:nvSpPr>
        <p:spPr>
          <a:xfrm rot="0">
            <a:off x="152400" y="11430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360461367" name="Text">
    </p:cNvPr>
          <p:cNvSpPr>
            <a:spLocks noGrp="1"/>
          </p:cNvSpPr>
          <p:nvPr/>
        </p:nvSpPr>
        <p:spPr>
          <a:xfrm rot="0">
            <a:off x="889000" y="11430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9793873" name="Text">
    </p:cNvPr>
          <p:cNvSpPr>
            <a:spLocks noGrp="1"/>
          </p:cNvSpPr>
          <p:nvPr/>
        </p:nvSpPr>
        <p:spPr>
          <a:xfrm rot="0">
            <a:off x="6108700" y="11430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48767622" name="Text">
    </p:cNvPr>
          <p:cNvSpPr>
            <a:spLocks noGrp="1"/>
          </p:cNvSpPr>
          <p:nvPr/>
        </p:nvSpPr>
        <p:spPr>
          <a:xfrm rot="0">
            <a:off x="6870700" y="11430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91987279" name="Text">
    </p:cNvPr>
          <p:cNvSpPr>
            <a:spLocks noGrp="1"/>
          </p:cNvSpPr>
          <p:nvPr/>
        </p:nvSpPr>
        <p:spPr>
          <a:xfrm rot="0">
            <a:off x="7124700" y="11430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136485530" name="Text">
    </p:cNvPr>
          <p:cNvSpPr>
            <a:spLocks noGrp="1"/>
          </p:cNvSpPr>
          <p:nvPr/>
        </p:nvSpPr>
        <p:spPr>
          <a:xfrm rot="0">
            <a:off x="5537200" y="11430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29607309" name="Frame"/>
          <p:cNvSpPr>
            <a:spLocks noGrp="1"/>
          </p:cNvSpPr>
          <p:nvPr/>
        </p:nvSpPr>
        <p:spPr>
          <a:xfrm>
            <a:off x="101600" y="3111500"/>
            <a:ext cx="9779000" cy="2133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57615990" name="Text">
    </p:cNvPr>
          <p:cNvSpPr>
            <a:spLocks noGrp="1"/>
          </p:cNvSpPr>
          <p:nvPr/>
        </p:nvSpPr>
        <p:spPr>
          <a:xfrm rot="0">
            <a:off x="165100" y="3175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57450023" name="Text">
    </p:cNvPr>
          <p:cNvSpPr>
            <a:spLocks noGrp="1"/>
          </p:cNvSpPr>
          <p:nvPr/>
        </p:nvSpPr>
        <p:spPr>
          <a:xfrm rot="0">
            <a:off x="152400" y="3136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456623707" name="Text">
    </p:cNvPr>
          <p:cNvSpPr>
            <a:spLocks noGrp="1"/>
          </p:cNvSpPr>
          <p:nvPr/>
        </p:nvSpPr>
        <p:spPr>
          <a:xfrm rot="0">
            <a:off x="165100" y="3390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445040264" name="Text">
    </p:cNvPr>
          <p:cNvSpPr>
            <a:spLocks noGrp="1"/>
          </p:cNvSpPr>
          <p:nvPr/>
        </p:nvSpPr>
        <p:spPr>
          <a:xfrm rot="0">
            <a:off x="901700" y="3390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79309065" name="Text">
    </p:cNvPr>
          <p:cNvSpPr>
            <a:spLocks noGrp="1"/>
          </p:cNvSpPr>
          <p:nvPr/>
        </p:nvSpPr>
        <p:spPr>
          <a:xfrm rot="0">
            <a:off x="5549900" y="3390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15018200" name="Text">
    </p:cNvPr>
          <p:cNvSpPr>
            <a:spLocks noGrp="1"/>
          </p:cNvSpPr>
          <p:nvPr/>
        </p:nvSpPr>
        <p:spPr>
          <a:xfrm rot="0">
            <a:off x="6121400" y="3390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112523216" name="Frame"/>
          <p:cNvSpPr>
            <a:spLocks noGrp="1"/>
          </p:cNvSpPr>
          <p:nvPr/>
        </p:nvSpPr>
        <p:spPr>
          <a:xfrm>
            <a:off x="165100" y="4432300"/>
            <a:ext cx="9664700" cy="800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59255703" name="Text">
    </p:cNvPr>
          <p:cNvSpPr>
            <a:spLocks noGrp="1"/>
          </p:cNvSpPr>
          <p:nvPr/>
        </p:nvSpPr>
        <p:spPr>
          <a:xfrm rot="0">
            <a:off x="165100" y="4406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955953686" name="Text">
    </p:cNvPr>
          <p:cNvSpPr>
            <a:spLocks noGrp="1"/>
          </p:cNvSpPr>
          <p:nvPr/>
        </p:nvSpPr>
        <p:spPr>
          <a:xfrm rot="0">
            <a:off x="1028700" y="4457700"/>
            <a:ext cx="45212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임직원 검색 keyboard 에러</a:t>
            </a:r>
          </a:p>
        </p:txBody>
      </p:sp>
      <p:sp>
        <p:nvSpPr>
          <p:cNvPr id="710819477" name="Text">
    </p:cNvPr>
          <p:cNvSpPr>
            <a:spLocks noGrp="1"/>
          </p:cNvSpPr>
          <p:nvPr/>
        </p:nvSpPr>
        <p:spPr>
          <a:xfrm rot="0">
            <a:off x="7239000" y="44577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71403599" name="Text">
    </p:cNvPr>
          <p:cNvSpPr>
            <a:spLocks noGrp="1"/>
          </p:cNvSpPr>
          <p:nvPr/>
        </p:nvSpPr>
        <p:spPr>
          <a:xfrm rot="0">
            <a:off x="5549900" y="44577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</a:p>
        </p:txBody>
      </p:sp>
      <p:sp>
        <p:nvSpPr>
          <p:cNvPr id="2013217113" name="Text">
    </p:cNvPr>
          <p:cNvSpPr>
            <a:spLocks noGrp="1"/>
          </p:cNvSpPr>
          <p:nvPr/>
        </p:nvSpPr>
        <p:spPr>
          <a:xfrm rot="0">
            <a:off x="901700" y="4406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5110908" name="Text">
    </p:cNvPr>
          <p:cNvSpPr>
            <a:spLocks noGrp="1"/>
          </p:cNvSpPr>
          <p:nvPr/>
        </p:nvSpPr>
        <p:spPr>
          <a:xfrm rot="0">
            <a:off x="6121400" y="4406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1792229" name="Text">
    </p:cNvPr>
          <p:cNvSpPr>
            <a:spLocks noGrp="1"/>
          </p:cNvSpPr>
          <p:nvPr/>
        </p:nvSpPr>
        <p:spPr>
          <a:xfrm rot="0">
            <a:off x="5549900" y="44069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4197533" name="Frame"/>
          <p:cNvSpPr>
            <a:spLocks noGrp="1"/>
          </p:cNvSpPr>
          <p:nvPr/>
        </p:nvSpPr>
        <p:spPr>
          <a:xfrm>
            <a:off x="165100" y="3733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7001431" name="Text">
    </p:cNvPr>
          <p:cNvSpPr>
            <a:spLocks noGrp="1"/>
          </p:cNvSpPr>
          <p:nvPr/>
        </p:nvSpPr>
        <p:spPr>
          <a:xfrm rot="0">
            <a:off x="165100" y="3733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84689672" name="Text">
    </p:cNvPr>
          <p:cNvSpPr>
            <a:spLocks noGrp="1"/>
          </p:cNvSpPr>
          <p:nvPr/>
        </p:nvSpPr>
        <p:spPr>
          <a:xfrm rot="0">
            <a:off x="1028700" y="3810000"/>
            <a:ext cx="45212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[MM] CP전자결재를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회계 자동승인대상 e-Pro 전표 추출 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화학물질관리 시스템 구축 관련 SAP I/F 프로그램 개발 및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벌크선적 작업 리스트 정보조회 제한</a:t>
            </a:r>
          </a:p>
        </p:txBody>
      </p:sp>
      <p:sp>
        <p:nvSpPr>
          <p:cNvPr id="591482947" name="Text">
    </p:cNvPr>
          <p:cNvSpPr>
            <a:spLocks noGrp="1"/>
          </p:cNvSpPr>
          <p:nvPr/>
        </p:nvSpPr>
        <p:spPr>
          <a:xfrm rot="0">
            <a:off x="7239000" y="3810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18497845" name="Text">
    </p:cNvPr>
          <p:cNvSpPr>
            <a:spLocks noGrp="1"/>
          </p:cNvSpPr>
          <p:nvPr/>
        </p:nvSpPr>
        <p:spPr>
          <a:xfrm rot="0">
            <a:off x="5549900" y="3810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1835863110" name="Text">
    </p:cNvPr>
          <p:cNvSpPr>
            <a:spLocks noGrp="1"/>
          </p:cNvSpPr>
          <p:nvPr/>
        </p:nvSpPr>
        <p:spPr>
          <a:xfrm rot="0">
            <a:off x="901700" y="3733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5003093" name="Text">
    </p:cNvPr>
          <p:cNvSpPr>
            <a:spLocks noGrp="1"/>
          </p:cNvSpPr>
          <p:nvPr/>
        </p:nvSpPr>
        <p:spPr>
          <a:xfrm rot="0">
            <a:off x="6121400" y="3733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4344409" name="Text">
    </p:cNvPr>
          <p:cNvSpPr>
            <a:spLocks noGrp="1"/>
          </p:cNvSpPr>
          <p:nvPr/>
        </p:nvSpPr>
        <p:spPr>
          <a:xfrm rot="0">
            <a:off x="5549900" y="3733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92604707" name="Frame"/>
          <p:cNvSpPr>
            <a:spLocks noGrp="1"/>
          </p:cNvSpPr>
          <p:nvPr/>
        </p:nvSpPr>
        <p:spPr>
          <a:xfrm>
            <a:off x="127000" y="1549400"/>
            <a:ext cx="9779000" cy="1498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51712819" name="Frame"/>
          <p:cNvSpPr>
            <a:spLocks noGrp="1"/>
          </p:cNvSpPr>
          <p:nvPr/>
        </p:nvSpPr>
        <p:spPr>
          <a:xfrm>
            <a:off x="152400" y="2082800"/>
            <a:ext cx="9664700" cy="952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14934089" name="Text">
    </p:cNvPr>
          <p:cNvSpPr>
            <a:spLocks noGrp="1"/>
          </p:cNvSpPr>
          <p:nvPr/>
        </p:nvSpPr>
        <p:spPr>
          <a:xfrm rot="0">
            <a:off x="152400" y="20574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532222352" name="Text">
    </p:cNvPr>
          <p:cNvSpPr>
            <a:spLocks noGrp="1"/>
          </p:cNvSpPr>
          <p:nvPr/>
        </p:nvSpPr>
        <p:spPr>
          <a:xfrm rot="0">
            <a:off x="1016000" y="2108200"/>
            <a:ext cx="45212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재고유지 계획표 조회시 500에러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오더할당이 안되는 출고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인사프로시저(TGP_HR_REFLCT)실행시 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정생성/삭제 이력 입력시 오류 확인 및 수정</a:t>
            </a:r>
          </a:p>
        </p:txBody>
      </p:sp>
      <p:sp>
        <p:nvSpPr>
          <p:cNvPr id="1807779247" name="Text">
    </p:cNvPr>
          <p:cNvSpPr>
            <a:spLocks noGrp="1"/>
          </p:cNvSpPr>
          <p:nvPr/>
        </p:nvSpPr>
        <p:spPr>
          <a:xfrm rot="0">
            <a:off x="7226300" y="21082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63538725" name="Text">
    </p:cNvPr>
          <p:cNvSpPr>
            <a:spLocks noGrp="1"/>
          </p:cNvSpPr>
          <p:nvPr/>
        </p:nvSpPr>
        <p:spPr>
          <a:xfrm rot="0">
            <a:off x="6108700" y="2057400"/>
            <a:ext cx="7620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290792118" name="Text">
    </p:cNvPr>
          <p:cNvSpPr>
            <a:spLocks noGrp="1"/>
          </p:cNvSpPr>
          <p:nvPr/>
        </p:nvSpPr>
        <p:spPr>
          <a:xfrm rot="0">
            <a:off x="5537200" y="21082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</a:p>
        </p:txBody>
      </p:sp>
      <p:sp>
        <p:nvSpPr>
          <p:cNvPr id="161821152" name="Text">
    </p:cNvPr>
          <p:cNvSpPr>
            <a:spLocks noGrp="1"/>
          </p:cNvSpPr>
          <p:nvPr/>
        </p:nvSpPr>
        <p:spPr>
          <a:xfrm rot="0">
            <a:off x="889000" y="20574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2232966" name="Text">
    </p:cNvPr>
          <p:cNvSpPr>
            <a:spLocks noGrp="1"/>
          </p:cNvSpPr>
          <p:nvPr/>
        </p:nvSpPr>
        <p:spPr>
          <a:xfrm rot="0">
            <a:off x="7124700" y="2057400"/>
            <a:ext cx="26543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1849751" name="Text">
    </p:cNvPr>
          <p:cNvSpPr>
            <a:spLocks noGrp="1"/>
          </p:cNvSpPr>
          <p:nvPr/>
        </p:nvSpPr>
        <p:spPr>
          <a:xfrm rot="0">
            <a:off x="5537200" y="20574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2644499" name="Rectangle"/>
          <p:cNvSpPr>
            <a:spLocks noGrp="1"/>
          </p:cNvSpPr>
          <p:nvPr/>
        </p:nvSpPr>
        <p:spPr>
          <a:xfrm>
            <a:off x="6870700" y="2057400"/>
            <a:ext cx="254000" cy="952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6724699" name="Frame"/>
          <p:cNvSpPr>
            <a:spLocks noGrp="1"/>
          </p:cNvSpPr>
          <p:nvPr/>
        </p:nvSpPr>
        <p:spPr>
          <a:xfrm>
            <a:off x="152400" y="1536700"/>
            <a:ext cx="9639300" cy="520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55417045" name="Text">
    </p:cNvPr>
          <p:cNvSpPr>
            <a:spLocks noGrp="1"/>
          </p:cNvSpPr>
          <p:nvPr/>
        </p:nvSpPr>
        <p:spPr>
          <a:xfrm rot="0">
            <a:off x="152400" y="1536700"/>
            <a:ext cx="7366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46389557" name="Text">
    </p:cNvPr>
          <p:cNvSpPr>
            <a:spLocks noGrp="1"/>
          </p:cNvSpPr>
          <p:nvPr/>
        </p:nvSpPr>
        <p:spPr>
          <a:xfrm rot="0">
            <a:off x="1016000" y="1612900"/>
            <a:ext cx="45212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[TD] 판교저유소 고급휘발유 출하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선박번호 7089 카테고리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외부직원 등록관리-퇴직자 정보에 대한 로직 수정</a:t>
            </a:r>
          </a:p>
        </p:txBody>
      </p:sp>
      <p:sp>
        <p:nvSpPr>
          <p:cNvPr id="1921644407" name="Text">
    </p:cNvPr>
          <p:cNvSpPr>
            <a:spLocks noGrp="1"/>
          </p:cNvSpPr>
          <p:nvPr/>
        </p:nvSpPr>
        <p:spPr>
          <a:xfrm rot="0">
            <a:off x="7226300" y="1612900"/>
            <a:ext cx="25527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3951686" name="Text">
    </p:cNvPr>
          <p:cNvSpPr>
            <a:spLocks noGrp="1"/>
          </p:cNvSpPr>
          <p:nvPr/>
        </p:nvSpPr>
        <p:spPr>
          <a:xfrm rot="0">
            <a:off x="6108700" y="1536700"/>
            <a:ext cx="7620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283920324" name="Text">
    </p:cNvPr>
          <p:cNvSpPr>
            <a:spLocks noGrp="1"/>
          </p:cNvSpPr>
          <p:nvPr/>
        </p:nvSpPr>
        <p:spPr>
          <a:xfrm rot="0">
            <a:off x="5537200" y="1612900"/>
            <a:ext cx="571500" cy="444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</a:p>
        </p:txBody>
      </p:sp>
      <p:sp>
        <p:nvSpPr>
          <p:cNvPr id="2124766628" name="Text">
    </p:cNvPr>
          <p:cNvSpPr>
            <a:spLocks noGrp="1"/>
          </p:cNvSpPr>
          <p:nvPr/>
        </p:nvSpPr>
        <p:spPr>
          <a:xfrm rot="0">
            <a:off x="889000" y="1536700"/>
            <a:ext cx="46482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5226696" name="Text">
    </p:cNvPr>
          <p:cNvSpPr>
            <a:spLocks noGrp="1"/>
          </p:cNvSpPr>
          <p:nvPr/>
        </p:nvSpPr>
        <p:spPr>
          <a:xfrm rot="0">
            <a:off x="7124700" y="1536700"/>
            <a:ext cx="26543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9389910" name="Text">
    </p:cNvPr>
          <p:cNvSpPr>
            <a:spLocks noGrp="1"/>
          </p:cNvSpPr>
          <p:nvPr/>
        </p:nvSpPr>
        <p:spPr>
          <a:xfrm rot="0">
            <a:off x="5537200" y="1536700"/>
            <a:ext cx="571500" cy="520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0567026" name="Rectangle"/>
          <p:cNvSpPr>
            <a:spLocks noGrp="1"/>
          </p:cNvSpPr>
          <p:nvPr/>
        </p:nvSpPr>
        <p:spPr>
          <a:xfrm>
            <a:off x="6870700" y="1536700"/>
            <a:ext cx="254000" cy="520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1621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79667983" name="Text">
    </p:cNvPr>
          <p:cNvSpPr>
            <a:spLocks noGrp="1"/>
          </p:cNvSpPr>
          <p:nvPr/>
        </p:nvSpPr>
        <p:spPr>
          <a:xfrm rot="0">
            <a:off x="8636000" y="165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955190965" name="Rectangle"/>
          <p:cNvSpPr>
            <a:spLocks noGrp="1"/>
          </p:cNvSpPr>
          <p:nvPr/>
        </p:nvSpPr>
        <p:spPr>
          <a:xfrm>
            <a:off x="8382000" y="1397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1179171" name="Rectangle"/>
          <p:cNvSpPr>
            <a:spLocks noGrp="1"/>
          </p:cNvSpPr>
          <p:nvPr/>
        </p:nvSpPr>
        <p:spPr>
          <a:xfrm>
            <a:off x="8382000" y="3175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04716817" name="Rectangle"/>
          <p:cNvSpPr>
            <a:spLocks noGrp="1"/>
          </p:cNvSpPr>
          <p:nvPr/>
        </p:nvSpPr>
        <p:spPr>
          <a:xfrm>
            <a:off x="8382000" y="4953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8833592" name="Frame"/>
          <p:cNvSpPr>
            <a:spLocks noGrp="1"/>
          </p:cNvSpPr>
          <p:nvPr/>
        </p:nvSpPr>
        <p:spPr>
          <a:xfrm>
            <a:off x="0" y="863600"/>
            <a:ext cx="99060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20383679" name="Text">
    </p:cNvPr>
          <p:cNvSpPr>
            <a:spLocks noGrp="1"/>
          </p:cNvSpPr>
          <p:nvPr/>
        </p:nvSpPr>
        <p:spPr>
          <a:xfrm rot="0">
            <a:off x="127000" y="8890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255910261" name="Text">
    </p:cNvPr>
          <p:cNvSpPr>
            <a:spLocks noGrp="1"/>
          </p:cNvSpPr>
          <p:nvPr/>
        </p:nvSpPr>
        <p:spPr>
          <a:xfrm rot="0">
            <a:off x="6426200" y="14224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9593491" name="Text">
    </p:cNvPr>
          <p:cNvSpPr>
            <a:spLocks noGrp="1"/>
          </p:cNvSpPr>
          <p:nvPr/>
        </p:nvSpPr>
        <p:spPr>
          <a:xfrm rot="0">
            <a:off x="2032000" y="14224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8972813" name="Text">
    </p:cNvPr>
          <p:cNvSpPr>
            <a:spLocks noGrp="1"/>
          </p:cNvSpPr>
          <p:nvPr/>
        </p:nvSpPr>
        <p:spPr>
          <a:xfrm rot="0">
            <a:off x="76200" y="14224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9582320" name="Text">
    </p:cNvPr>
          <p:cNvSpPr>
            <a:spLocks noGrp="1"/>
          </p:cNvSpPr>
          <p:nvPr/>
        </p:nvSpPr>
        <p:spPr>
          <a:xfrm rot="0">
            <a:off x="76200" y="11811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377952560" name="Text">
    </p:cNvPr>
          <p:cNvSpPr>
            <a:spLocks noGrp="1"/>
          </p:cNvSpPr>
          <p:nvPr/>
        </p:nvSpPr>
        <p:spPr>
          <a:xfrm rot="0">
            <a:off x="2032000" y="11811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667123865" name="Text">
    </p:cNvPr>
          <p:cNvSpPr>
            <a:spLocks noGrp="1"/>
          </p:cNvSpPr>
          <p:nvPr/>
        </p:nvSpPr>
        <p:spPr>
          <a:xfrm rot="0">
            <a:off x="6426200" y="11811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70114328" name="Text">
    </p:cNvPr>
          <p:cNvSpPr>
            <a:spLocks noGrp="1"/>
          </p:cNvSpPr>
          <p:nvPr/>
        </p:nvSpPr>
        <p:spPr>
          <a:xfrm rot="0">
            <a:off x="76200" y="1714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2780484" name="Text">
    </p:cNvPr>
          <p:cNvSpPr>
            <a:spLocks noGrp="1"/>
          </p:cNvSpPr>
          <p:nvPr/>
        </p:nvSpPr>
        <p:spPr>
          <a:xfrm rot="0">
            <a:off x="6426200" y="1714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7965715" name="Text">
    </p:cNvPr>
          <p:cNvSpPr>
            <a:spLocks noGrp="1"/>
          </p:cNvSpPr>
          <p:nvPr/>
        </p:nvSpPr>
        <p:spPr>
          <a:xfrm rot="0">
            <a:off x="2032000" y="1714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8621162" name="Text">
    </p:cNvPr>
          <p:cNvSpPr>
            <a:spLocks noGrp="1"/>
          </p:cNvSpPr>
          <p:nvPr/>
        </p:nvSpPr>
        <p:spPr>
          <a:xfrm rot="0">
            <a:off x="1219200" y="1714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2906584" name="Text">
    </p:cNvPr>
          <p:cNvSpPr>
            <a:spLocks noGrp="1"/>
          </p:cNvSpPr>
          <p:nvPr/>
        </p:nvSpPr>
        <p:spPr>
          <a:xfrm rot="0">
            <a:off x="1219200" y="14224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12879669" name="Text">
    </p:cNvPr>
          <p:cNvSpPr>
            <a:spLocks noGrp="1"/>
          </p:cNvSpPr>
          <p:nvPr/>
        </p:nvSpPr>
        <p:spPr>
          <a:xfrm rot="0">
            <a:off x="1219200" y="11811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2052455257" name="Text">
    </p:cNvPr>
          <p:cNvSpPr>
            <a:spLocks noGrp="1"/>
          </p:cNvSpPr>
          <p:nvPr/>
        </p:nvSpPr>
        <p:spPr>
          <a:xfrm rot="0">
            <a:off x="8077200" y="1714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411395" name="Text">
    </p:cNvPr>
          <p:cNvSpPr>
            <a:spLocks noGrp="1"/>
          </p:cNvSpPr>
          <p:nvPr/>
        </p:nvSpPr>
        <p:spPr>
          <a:xfrm rot="0">
            <a:off x="8077200" y="11811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47993965" name="Text">
    </p:cNvPr>
          <p:cNvSpPr>
            <a:spLocks noGrp="1"/>
          </p:cNvSpPr>
          <p:nvPr/>
        </p:nvSpPr>
        <p:spPr>
          <a:xfrm rot="0">
            <a:off x="8077200" y="14224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