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344524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1187695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0872471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046149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515310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46008191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27336524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7232656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3868894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9987467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193654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2033031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8919564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8253511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3305545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373215508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590921345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</a:p>
        </p:txBody>
      </p:sp>
      <p:sp>
        <p:nvSpPr>
          <p:cNvPr id="587885267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43321618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29675854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등록시 회계팀에서 직접 등록 가능하도록 요청</a:t>
            </a:r>
          </a:p>
        </p:txBody>
      </p:sp>
      <p:sp>
        <p:nvSpPr>
          <p:cNvPr id="2134260810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</a:p>
        </p:txBody>
      </p:sp>
      <p:sp>
        <p:nvSpPr>
          <p:cNvPr id="253398413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571847537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1498985560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8595925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0770117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131297298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602792531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엔진 처리 지연 관련 대처 방안 개발</a:t>
            </a:r>
          </a:p>
        </p:txBody>
      </p:sp>
      <p:sp>
        <p:nvSpPr>
          <p:cNvPr id="1484222536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55225149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19555990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「가용자금 운용 지침」 개정 품의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전기일 변경 요청 건</a:t>
            </a:r>
          </a:p>
        </p:txBody>
      </p:sp>
      <p:sp>
        <p:nvSpPr>
          <p:cNvPr id="1088569507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603233735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066898160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902612145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2588646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8372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9329557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805204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76962656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3175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26423763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3126822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0158037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4798173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7147754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308704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9150682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2069833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37181211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1182333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184396797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50688485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898439281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93410665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151253804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사용자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메뉴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일별제품수불(상세)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제품수불 Report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부문수불 Report</a:t>
            </a:r>
          </a:p>
        </p:txBody>
      </p:sp>
      <p:sp>
        <p:nvSpPr>
          <p:cNvPr id="379630368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270054677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782965853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</a:p>
        </p:txBody>
      </p:sp>
      <p:sp>
        <p:nvSpPr>
          <p:cNvPr id="1526944228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084311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4340544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60293253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474859952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판촉지원 관리 사이트 내 지사명 수정 요청</a:t>
            </a:r>
            <a:br/>
          </a:p>
        </p:txBody>
      </p:sp>
      <p:sp>
        <p:nvSpPr>
          <p:cNvPr id="451025750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6058527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88976403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판촉지원 관리 사이트 내 지사명 수정 요청</a:t>
            </a:r>
          </a:p>
        </p:txBody>
      </p:sp>
      <p:sp>
        <p:nvSpPr>
          <p:cNvPr id="1051097200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882175065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06871805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806110597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4878713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092253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85946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972396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42081083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530625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05239764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8950691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159074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34212884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64648457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7880541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7107980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0615336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9013570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2714921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20819086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521200843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1260919266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308979812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55304469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화면 디스플레이 오류(with 엠로 프로젝트팀)</a:t>
            </a:r>
          </a:p>
        </p:txBody>
      </p:sp>
      <p:sp>
        <p:nvSpPr>
          <p:cNvPr id="542443721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733606440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313481577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270762554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6373303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7995946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673162662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862534073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임직원 검색 keyboard 에러</a:t>
            </a:r>
            <a:br/>
          </a:p>
        </p:txBody>
      </p:sp>
      <p:sp>
        <p:nvSpPr>
          <p:cNvPr id="830423189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62560138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601432723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임직원 검색 keyboard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ITSM-81198 WSS점검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ITSM-81197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ITSM-92258 데이터작업서 삭제</a:t>
            </a:r>
          </a:p>
        </p:txBody>
      </p:sp>
      <p:sp>
        <p:nvSpPr>
          <p:cNvPr id="279262479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</a:p>
        </p:txBody>
      </p:sp>
      <p:sp>
        <p:nvSpPr>
          <p:cNvPr id="1536537702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0316</a:t>
            </a:r>
            <a:br/>
          </a:p>
        </p:txBody>
      </p:sp>
      <p:sp>
        <p:nvSpPr>
          <p:cNvPr id="387047079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</a:p>
        </p:txBody>
      </p:sp>
      <p:sp>
        <p:nvSpPr>
          <p:cNvPr id="1472642978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3023512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5307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97797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08319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3972508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745074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98566699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9290109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255576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8080467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459805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3892152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3457623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4269643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16197031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5325630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750840837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007662662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'#4 외화송금' 로그 코드에 Task명, 라인 추가하기</a:t>
            </a:r>
            <a:br/>
          </a:p>
        </p:txBody>
      </p:sp>
      <p:sp>
        <p:nvSpPr>
          <p:cNvPr id="343015444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34461488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123057985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'지류 상품권 회수 절차' 개발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회계송금'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'원유선ETA' 엑셀 데이터 오류 담당자 수정 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당팀 시스템 오류로 인한 작업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가수정 + 예외상황 대비 변수초기화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가동 PC 계정 불통 및 잠김현상 지속발생 수시확인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Window 계정 잠김현상 확인 및 해제, 재부팅(서버실)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로그 코드에 Task명, 라인 추가하기</a:t>
            </a:r>
          </a:p>
        </p:txBody>
      </p:sp>
      <p:sp>
        <p:nvSpPr>
          <p:cNvPr id="1073180496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989968922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878827503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267281426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3806556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5241180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931395670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910868889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</a:p>
        </p:txBody>
      </p:sp>
      <p:sp>
        <p:nvSpPr>
          <p:cNvPr id="1015451356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48738071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40414576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따른 특근명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령서 및 특근확인서 교육담당자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</a:p>
        </p:txBody>
      </p:sp>
      <p:sp>
        <p:nvSpPr>
          <p:cNvPr id="577820504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705187236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975021577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682216088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6512095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055059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522761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5166935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7067529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31032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40524980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0069367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8107446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7003882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79479983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4973466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5985443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700471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11543663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6562964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38841947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</a:p>
        </p:txBody>
      </p:sp>
      <p:sp>
        <p:nvSpPr>
          <p:cNvPr id="1872712653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(진행 현황 확인 및 적용 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</a:p>
        </p:txBody>
      </p:sp>
      <p:sp>
        <p:nvSpPr>
          <p:cNvPr id="704027708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06572582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78516816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인원, 추후 BCM 관련 정보처리 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(진행 현황 확인 및 적용 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접속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LMSWEB1 서버 dataSource 커넥션 오류 장애관련 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 및 connectionPoolSize 증설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마케터 워크샵 전자결재 연계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R8 거래처 부실화 확인요청 손실관리 등록 통보 확인 요청RI-205 data 미입력 건 관련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일반규정 '관재규정(SOB-05-002)' 및 부서지침서 '건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설원가정산지침(ACC-A-003)' 개정 품의 오류, 재개정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인사프로시저(TGP_HR_REFLCT)실행시 계정생성/삭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이력 입력시 오류 확인 및 수정</a:t>
            </a:r>
          </a:p>
        </p:txBody>
      </p:sp>
      <p:sp>
        <p:nvSpPr>
          <p:cNvPr id="1005782634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653883988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37487782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</a:p>
        </p:txBody>
      </p:sp>
      <p:sp>
        <p:nvSpPr>
          <p:cNvPr id="361107464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2622724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9050054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70478896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486216787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</a:p>
        </p:txBody>
      </p:sp>
      <p:sp>
        <p:nvSpPr>
          <p:cNvPr id="111207148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80503229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29157011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2월분 모바일상품권판매현황 데이터 확인요청(CRM 연계 데이터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 일일판매품의서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 승인 한도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- CRM 배치시간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오더할당이 안되는 출고 확인 요청</a:t>
            </a:r>
          </a:p>
        </p:txBody>
      </p:sp>
      <p:sp>
        <p:nvSpPr>
          <p:cNvPr id="2034922214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2021415073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1449823223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1454996097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3936626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814618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201344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3279588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3704771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845177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21424477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2180727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89544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1021573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0551233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41237483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5338640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8203253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9456507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12604761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236605521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53671594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교육 및 인수인계</a:t>
            </a:r>
            <a:br/>
          </a:p>
        </p:txBody>
      </p:sp>
      <p:sp>
        <p:nvSpPr>
          <p:cNvPr id="913624559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19241586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46699631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유지보수(수정 페이지 textarea 크기 유지, 변경)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편의성 패치 진행 (v3.1)(복사, 붙여넣기 기능 / 제출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취소 추가)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PPTX max size 줄바꿈 기능 추가</a:t>
            </a:r>
          </a:p>
        </p:txBody>
      </p:sp>
      <p:sp>
        <p:nvSpPr>
          <p:cNvPr id="1801922461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</a:p>
        </p:txBody>
      </p:sp>
      <p:sp>
        <p:nvSpPr>
          <p:cNvPr id="2070709419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</a:p>
        </p:txBody>
      </p:sp>
      <p:sp>
        <p:nvSpPr>
          <p:cNvPr id="1928130011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764165528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9466875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4454908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975815432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971509461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  <a:br/>
          </a:p>
        </p:txBody>
      </p:sp>
      <p:sp>
        <p:nvSpPr>
          <p:cNvPr id="1801227239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14647718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136412475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ITSM-92133 공사/용역 발주상세 에서 계약기간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액티비티명 변경 작업 - (최병원책임님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ITSM-92286 해당 견적의뢰건에 대한 기술검토,정성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평가 여부, 정성평가 비율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ITSM-92353  해당 계약서 첨부파일 추가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ITSM-92395 해당 품의 계약서 작성여부변경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SG(SG0302001) 그룹 및 협력사 조회되록 원복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조치(요청자: 장시걸 계장님) - SR없음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 관련1. 로컬 개발환경 셋팅 - 완료2.  GIT,DB 접근관련하여 방화벽 신청 - 완료</a:t>
            </a:r>
          </a:p>
        </p:txBody>
      </p:sp>
      <p:sp>
        <p:nvSpPr>
          <p:cNvPr id="987457343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903335984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0317</a:t>
            </a:r>
            <a:br/>
          </a:p>
        </p:txBody>
      </p:sp>
      <p:sp>
        <p:nvSpPr>
          <p:cNvPr id="774383160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</a:p>
        </p:txBody>
      </p:sp>
      <p:sp>
        <p:nvSpPr>
          <p:cNvPr id="260847961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4883080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7017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17594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851497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8322346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7545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71749472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2604755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8144696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8637479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6532098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515694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2545832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2817162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6821204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40723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112461990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</a:p>
        </p:txBody>
      </p:sp>
      <p:sp>
        <p:nvSpPr>
          <p:cNvPr id="1138641765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구매변경품의에 따른 계약보증 내용 추가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생성요청</a:t>
            </a:r>
            <a:br/>
          </a:p>
        </p:txBody>
      </p:sp>
      <p:sp>
        <p:nvSpPr>
          <p:cNvPr id="425841848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69161572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69204303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VPN 연계확인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생성요청</a:t>
            </a:r>
          </a:p>
        </p:txBody>
      </p:sp>
      <p:sp>
        <p:nvSpPr>
          <p:cNvPr id="1722203067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911908291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039698907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</a:p>
        </p:txBody>
      </p:sp>
      <p:sp>
        <p:nvSpPr>
          <p:cNvPr id="1014947225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7961038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