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91931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14804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96735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9553442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517848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22375201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1997064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7788104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5536111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7310027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5649578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3205462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8416780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7965121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8330700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1600126961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2094555575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자동 이메일 수신자 추가- [FI] 검교정 실험장비 프로그램(마스터 등록, 메일 알림발송,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CP 전송) 생성- [CO] 전결권자 필드에  SHAHEEN 프로젝트 관련 2개 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옵션 추가- [FI] 지방사업장 중식비, 조식비, 교통비 신청서 개발 요청 - 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추가 </a:t>
            </a:r>
          </a:p>
        </p:txBody>
      </p:sp>
      <p:sp>
        <p:nvSpPr>
          <p:cNvPr id="1845737827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6760139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45220627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사무기기 관리 필드 길이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회계전표 결재요청시 요청자 재직/퇴직 유무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국세청 회계전표 다운로드 리포트 V2.8 생성</a:t>
            </a:r>
          </a:p>
        </p:txBody>
      </p:sp>
      <p:sp>
        <p:nvSpPr>
          <p:cNvPr id="429867443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789143874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074395035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287131992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1718693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4269733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799751438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</a:p>
        </p:txBody>
      </p:sp>
      <p:sp>
        <p:nvSpPr>
          <p:cNvPr id="1734929389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요청(60%)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요청(8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 사원 퇴직예정일+1일 경과후 채용담당자에게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스마트러닝 접속기록의 HCM 시스템 업로드 관련 개발요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</a:p>
        </p:txBody>
      </p:sp>
      <p:sp>
        <p:nvSpPr>
          <p:cNvPr id="46750412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7492249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03203111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스마트러닝 접속기록의 HCM 시스템 업로드 관련 개발요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격려금 계산 관련 추가 요청: 사무직 평가등급 변경 및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산직 평가등급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New Pension 사용자부담금 추가불입 메뉴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인사정보 수정(Al-Emam Fahad I.)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중간정산/급여확인 메일 문구/1월말 퇴직자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작업지원</a:t>
            </a:r>
          </a:p>
        </p:txBody>
      </p:sp>
      <p:sp>
        <p:nvSpPr>
          <p:cNvPr id="2031005818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836340397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</a:p>
        </p:txBody>
      </p:sp>
      <p:sp>
        <p:nvSpPr>
          <p:cNvPr id="1396170321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</a:p>
        </p:txBody>
      </p:sp>
      <p:sp>
        <p:nvSpPr>
          <p:cNvPr id="1111884583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3338997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21432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902965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996001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6387044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188888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6399850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36801326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3172843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1820831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505629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8163788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125857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313670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23811472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9755401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77296862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326496494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병가휴가 누락자료 점검후 반영 요청</a:t>
            </a:r>
            <a:br/>
          </a:p>
        </p:txBody>
      </p:sp>
      <p:sp>
        <p:nvSpPr>
          <p:cNvPr id="1401417306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14424265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9336919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긴급업무 수행교통비 HCM 신청화면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주택자금 재신청 관련 문의</a:t>
            </a:r>
          </a:p>
        </p:txBody>
      </p:sp>
      <p:sp>
        <p:nvSpPr>
          <p:cNvPr id="1190602492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720303430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0322</a:t>
            </a:r>
            <a:br/>
          </a:p>
        </p:txBody>
      </p:sp>
      <p:sp>
        <p:nvSpPr>
          <p:cNvPr id="2138866407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579450845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3862454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96467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59275979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955038498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데이터 제공</a:t>
            </a:r>
            <a:br/>
          </a:p>
        </p:txBody>
      </p:sp>
      <p:sp>
        <p:nvSpPr>
          <p:cNvPr id="485786897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09109947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080109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벌크선적 작업 리스트 정보조회 제한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선박번호 8524 카테고리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수정세금계산서 재발송 요청 건</a:t>
            </a:r>
          </a:p>
        </p:txBody>
      </p:sp>
      <p:sp>
        <p:nvSpPr>
          <p:cNvPr id="1240845048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905328858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674079609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2110714084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6950959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61258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020232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663823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539268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147838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25085942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2290215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0380624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3009882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0406386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9911019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4747695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7689750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07119809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0385737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87519960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</a:p>
        </p:txBody>
      </p:sp>
      <p:sp>
        <p:nvSpPr>
          <p:cNvPr id="650483113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45164617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28215631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18782772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(ZCO_RFC_SE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ND_CCS_PSPID)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ERP운영/QA테스트 RFC 통신 내역 확인 및 업무지원(S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AP-&gt;e-Office)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Security Patch Day 관련 Notes 확인 및 적용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Smart-ERP운영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서비스 점검 작업 업무지원</a:t>
            </a:r>
          </a:p>
        </p:txBody>
      </p:sp>
      <p:sp>
        <p:nvSpPr>
          <p:cNvPr id="1924568138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2035161397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1351327526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</a:p>
        </p:txBody>
      </p:sp>
      <p:sp>
        <p:nvSpPr>
          <p:cNvPr id="158805645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7890221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7272397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1255474433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2053523856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관리 체계 개선* 기술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검수증 전송시 ‘Vendor Print 등록’ 양식 생성을 위한 RTS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</a:p>
        </p:txBody>
      </p:sp>
      <p:sp>
        <p:nvSpPr>
          <p:cNvPr id="450501990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0603608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18247577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관리 체계 개선* 기술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검수증 전송시 ‘Vendor Print 등록’ 양식 생성을 위한 RTS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</a:p>
        </p:txBody>
      </p:sp>
      <p:sp>
        <p:nvSpPr>
          <p:cNvPr id="680952014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1659738519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1017565021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2137913319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340340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86238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803986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241251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4088065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181647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25502354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91470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6695623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178681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1419989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2231962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4771266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8741991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18769418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2498359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381716952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741211592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EBIZ로 시스템 변경 가능 여부 확인</a:t>
            </a:r>
            <a:br/>
          </a:p>
        </p:txBody>
      </p:sp>
      <p:sp>
        <p:nvSpPr>
          <p:cNvPr id="973380250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39273377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86389418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EBIZ로 시스템 변경 가능 여부 확인</a:t>
            </a:r>
          </a:p>
        </p:txBody>
      </p:sp>
      <p:sp>
        <p:nvSpPr>
          <p:cNvPr id="2034983558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728444287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734275965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86684279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057862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